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8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9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10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notesSlides/notesSlide11.xml" ContentType="application/vnd.openxmlformats-officedocument.presentationml.notesSlide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12.xml" ContentType="application/vnd.openxmlformats-officedocument.presentationml.notesSlide+xml"/>
  <Override PartName="/ppt/ink/ink53.xml" ContentType="application/inkml+xml"/>
  <Override PartName="/ppt/ink/ink54.xml" ContentType="application/inkml+xml"/>
  <Override PartName="/ppt/notesSlides/notesSlide13.xml" ContentType="application/vnd.openxmlformats-officedocument.presentationml.notesSlide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91" r:id="rId5"/>
    <p:sldId id="257" r:id="rId6"/>
    <p:sldId id="317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1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86" autoAdjust="0"/>
    <p:restoredTop sz="77143"/>
  </p:normalViewPr>
  <p:slideViewPr>
    <p:cSldViewPr snapToGrid="0">
      <p:cViewPr varScale="1">
        <p:scale>
          <a:sx n="97" d="100"/>
          <a:sy n="97" d="100"/>
        </p:scale>
        <p:origin x="1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7:50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2087 1063 7320,'10'-9'-213,"-3"-3"755,-5 3-328,-2-8 0,0 13-18,0-9 0,0 7 233,0-7-339,0 9 61,0-13 0,0 13 140,0-8-122,0 7 1,0-5 331,0 3-311,0 5 0,0-8 185,0 4-240,0 3 1,-2-7 177,-5 4-139,5 3 1,-15-5 11,5 8 1,1-2-169,-1-4 1,-1 3 30,-6-3 0,-6 4-137,-1 2 1,-5 0 146,5 0 1,-7 0 56,1 0 1,-4 6-9,-2 1 1,-2 7 20,-4-1 1,2-2 20,-9 1 0,1 1-48,-7 6 0,6 2 25,1 4 1,-1-4-34,-6 5 0,0 3-111,0 3 1,1-3 73,-1 3 0,0 6-113,0 6 0,0 0 64,0-6 1,6 6 230,1 1 0,8-1-164,-3-6 0,1 4-12,6-4 0,-4 10 144,11-10 0,1 5-23,-2-6 1,9-1-21,-2-4 1,6 8-69,6-8 1,-1 8-12,7-9 1,-5 5 110,5 2 0,1-2-119,6-5 1,0 5-20,0-4 0,6 4 29,1 2 1,7 0-2,-1-1 1,4-1-25,2-4 0,0 2-106,0-9 1,6 7 78,0-7 0,7 0-25,-7-6 0,7-6 1,-5-3-1,1 1-36,-1-1 1,5-5 13,-7 1 0,7-4 37,-7-2 0,0 0-11,-6 0 1,-6 0-66,-1 0 157,-7 0 317,11 0 560,-13 0-529,5 0-333,-8 0 1,-2-2-164,-4-4 0,1 3 145,-7-3 1,5 4 94,-5 2 1,-1 0-114,-6 0 1,0 0-532,0 0 0,0 0 241,0 0 1,0 8 8,0 5 1,-6 4 93,0 2 0,-3 2 51,3 4 0,2-2 124,-9 9 1,7 0-69,-7 6 1,3 0-41,-3-1 0,-4 1 62,5 0 0,-3 2 235,2 5 0,-1-3-23,7 8 1,-5-1-117,6 1 0,-1 5-34,7-4 1,0 10 6,0 2 1,7 2 119,-1-1 0,9 1-118,-2 5 1,3 1 8,3-8 0,0 7 26,0-7 1,9 0-46,4-6 1,10 0-36,2 0 0,11 0-4,2 0 1,2-2-142,10-5 1,1 3 15,6-9 0,6-2 12,0-10 1,11 2 52,2-9 1,0 4 38,6-10 0,-4 5-95,-2-12 0,6-1-128,0 1 0,0-7 84,-6 1 1,4-4 37,-4-2 1,4 0-39,-10 0 1,-7-2-146,-6-4 1,-2 1 7,-11-7 0,-2 5 90,-10-5 1,-5 8-116,-8-3-51,-8-3 285,-3 8 447,-8-7 410,0 9 1,-2 9-669,-4 3 0,-11 5-114,-8 2 1,-7 9 136,7 3 1,-7 5-84,7 2 1,-3 0 18,3 0 0,4 0 91,-4 0 0,10 0 107,2-1 1,7 8-218,-7-1 0,9 2-111,-2-1 0,6-5 78,6 4 0,7 2-116,12-1 1,-2-1 156,9-6 1,6 6-59,6 0 0,11-6-159,2-6 0,2-3-19,10 3 0,9-5-235,11-8 1,-3 0 305,3 0 0,-3-2 17,3-4 0,-39-8 1,1-2 11,-1-2 1,1-2 0,0 1 0,1 0-68,2 1 1,0-2-1,1-2 1,1-2 88,1-1 0,0-1 0,5-4 0,0-3-14,-4-1 1,-2-2 0,-1 0-1,0 0-9,-4 2 1,-1-1 0,1-2-1,-1 0 7,45-14 0,-46 18 0,-1 1 121,34-12 1,-6 4-43,-7 2 0,-10 0-15,-2 0 1,-2 6-65,-11 0 0,1 3 5,-7-3 0,-7-2-177,1 9 0,-9 0 62,2 6 0,-10 0 604,-2 0-521,-1 0 0,1 8 292,0 5 0,-9 10-38,2 2 1,-4 9-14,-2-2 1,7 4-101,-1 1 0,2 4 2,-1 3 0,3-4 94,9 4 0,2-4-94,5-2 1,3 0 26,9 0 1,8-9-17,5-3 1,12-7-215,7-7 1,6 3-192,6-9 1,-4 1 94,4-7 1,6-9-228,7-3 0,0-7 367,-45 7 1,1-2-1,1 0 1,0-1 48,-2-4 1,1 0 0,3-1 0,1 0-22,-1-2 0,0 0 1,-1 0-1,-1-1 13,2-5 0,0-1 0,-3 4 1,1 0-25,-2-3 1,1-1 0,4-3 0,0 1-138,-4 3 1,-1-1-1,-3-2 1,1-1 49,-1 0 1,0 0 0,-5 3 0,-1-1 64,0-1 1,0-1-1,35-27-186,-7 2 0,-6 7 346,-12-1 1,-5 17 83,-8 3 0,-8 10-93,-5 8 0,-4-2-21,-2 9 0,-6 0-48,-1 6 1,-7 8 1055,1 5 1,2 6-624,-1 6 1,-1-2-30,-6 9 0,8-7-316,5 7 0,-2-1-156,1 7 1,7-8 186,7-5 1,7-4-58,-1-2 1,12-2-113,7-4 0,12-5 44,6-8 0,12-8-577,1-5 0,8-6 44,-1-6 1,4-5 513,-46 12 0,0-2 1,2 1-1,-1-2-178,3 0 0,-1-2 0,-1-1 0,-1 0 225,3-5 0,0 1 0,-1-1 0,1 1 24,-4 0 0,1-1 0,4-2 0,-1-1-34,-6 1 1,-2-2-1,3-3 1,-1-1-2,-3-1 1,-2 0 0,-1 2-1,0 0 0,3-5 0,-2 0 0,-4 4 1,-2-2-140,-2-5 1,-1 0 0,-1 3 0,-1-1 12,1-1 0,-3-2 0,-5-2 0,-4-1-83,-1-2 1,-2-1-1,-3-7 1,-3-2 36,-2 0 0,-2 0 0,-3-4 0,-4-1-41,-2-2 1,-4 1 0,-4 5-1,-2 0 194,-1 4 0,-1 0 1,-1 5-1,-2 1-75,-19-37 1,-8 5-307,-5 14 1,-6 12 119,-6 13 1,4 6 1911,-4 6 0,-3 13-755,3 13 0,-6 4-416,5 2 0,-1 0-395,2 0 0,6 2-559,0 4 0,2-2 277,11 9 0,0-9 327,6 3 1,8-5-218,5-2 763,4 8 245,10-6-710,3 7 0,10-9-454,4 0 1,7 0 316,12 0 1,5-9 203,8-3 0,6-5-322,0-2 0,9-2 30,-2-5 1,-3-1-30,3-5 1,-9-3-53,2 3 1,-4-4-182,-2-2 1,0-2 103,0-4 0,-9 2 130,-3-9 1,-5 1-44,-2-7 0,-9 0-53,-3 0 0,-5-6-76,-2-1 0,-9-5 118,-3 6 0,-14-9-148,-5 2 1,-5-3 154,-2-3 1,-8 0-243,-5 0 1,3 9 286,-3 3 1,3 14 98,-3 6 0,-2 6 11,9 6 0,-7 0 223,7 14 1,2-4-26,10 16 0,-3 0-77,3 6 1,5 0 41,1 0 0,12 2-151,1 4 0,9-2 314,-3 9-316,5 0 1,4 4 2,5-5 0,3 3 43,9-9 1,2 7 8,5-7 1,-3 1-70,8-7 1,-5 0 13,5 0 1,-5-9 19,5-3 1,-8-7-29,3-7 0,1-1-404,-2-5 0,1-1 48,-7 7 0,-9-14-141,-4 2 0,3-10 239,-3 4 0,0-7 100,-6 7 0,-8-13 8,-5 6 1,-12-14 19,-7 8 0,-5-4-82,-8 4 1,3 9 10,-8 3 1,-1 5 416,-6 2 1,0 9-108,0 4 0,0 6 3,1 6 1,-8 4-117,1 9 0,-2 3 1,2 3 0,1 4 5,-7 9 0,8 2 11,-2 5 1,6-5-22,6 4 1,7-4-9,12-2 0,-2-2 702,9-4-535,0 4 1,14-13-408,5 8 192,4-7-376,2 3 589,0-8 366,0 0-497,0-8 0,0 3-137,0-7 0,0-1-269,0-6 0,-2 0 68,-5 0 0,1-6 41,-13 0 1,2 1 138,-14 12 1,-1-9-32,-6 8 0,0-8 12,0 8 0,-12 3-68,-1-3 0,-2 9 20,9-2 1,2 4 128,-9 2 1,9 2 444,-2 4 0,4-2-200,2 9 0,0-1-93,0 7 1,7 7-98,-1-1 0,9-6-2,-2-6 1,3 1-10,4 12 0,7-5-16,5 4 1,4 2 4,2-1 1,0-7-35,0-7 1,0 1 32,0 6 1,0 0-78,0 0-86,0 0 1,0-7 141,0 1-10,0-9 1,-5 5 142,-7-9 0,-9 0 223,-17 0 1,-2-2-204,-5-5 1,-3 3-252,-9-9 1,-2 1-437,-4-7 0,-11 0 95,-8 0 1,-7 0 126,7 0 0,-2 6-128,2 1 0,-9-1 289,-4-6 1,-2 2 92,15 5 0,0 3 309,6 9 1,-4 0-237,4 0 0,-2 0-49,15 0 1,2 0 232,10 0 0,-8 6 5,9 1 0,1 5 13,18-5 1,-3 5 336,9-5-466,-1 7 0,16-9 413,3 7-674,5 1 1,2 6 307,0 0-140,9 0 0,1 0 73,9 0 0,-2-7-54,-4 1 1,4-7-74,-5 7 108,-3-9 114,7 5 293,-13-9 24,5 0 0,-16 0-239,-5 0 0,-6 0-146,-6 0 1,-5 0-507,-8 0 1,-8-7 243,-5 1 1,-3-2 7,-3 1 1,-13 3 148,1-9 0,-16 3-297,9-3 1,-10 3 231,4 3 0,-3 5-38,3-4 0,2 4-10,-8 2 0,1-6 84,-1-1 0,-11-5-116,4 5 1,9 1 179,3 6 0,18-6 113,-5-1 0,3 1-62,4 6 0,0 0 270,6 0 0,8 2-152,5 4 1,4-1 99,2 7 1,2 7 42,5 7 1,3 5-134,9-6 1,0 9 401,0-2 0,0 4-353,0 2 0,9-1 13,3 1 1,-1-6-167,2 0 1,-3-7-102,3 7 0,4-16-347,-4 3-748,3-4 825,3-4-1003,0-3-2344,0-8 2271,0 0 0,9-6-418,3-1 0,14-5 1770,5 5 0,14-16 0,3 2 0</inkml:trace>
  <inkml:trace contextRef="#ctx0" brushRef="#br0" timeOffset="1993">2713 3225 8435,'-11'12'-1182,"5"1"0,2-9 1182,-3 3 0,5-5 0,-6-2-18,-1 0 1,5 0 141,-9 0 0,7 6 67,-7 0 1,7 1-85,-6-7 0,5 6-54,-5 0 0,5 1 0,-5-7 0,5 0 427,-5 0 0,5 6 28,-5 0 0,5 1 1605,-5-7-671,7 0-149,-3 0-603,8 0-311,0 0 0,8-2-76,5-5 1,12-12 55,7-12 1,4-5-216,2-2 0,2-8-3,4-5 1,-2-4-180,9-2 0,1-8-644,12-5 0,-3-3 605,-26 35 1,-1 0 0,23-38-191,6 0 0,-1 0 157,-28 38 0,1 0 1,22-29 11,-13 4 1,-4 12 61,-2 7 0,-8 6 1083,-5 6-373,-12-4 100,4 15 85,-15 2 492,6 11-573,-8 8-582,0 0 1,0 8 128,0 5 1,-6 6-56,-1 6 0,-5-1-177,5 7 0,-1 1 121,2 6 1,2 0-62,-9 0 0,9-1 76,-3 1 1,-1 2 197,2 5 1,-7-5-120,7 4 1,-3 2-50,3-1 1,2 5 47,-9-6 1,9 9-99,-3-2 0,3-3-266,-2 3 0,4-9 113,-4 2 0,3-2-177,3 3 1,0-12 54,0 5 1,0-10-163,0 3 0,0-14-281,0 2 1,7-4-53,-1 4 283,0-9-147,-6-1-1447,0-9 978,9 0 1,-7-2-199,4-5 0,-2-3 204,3-9 0,-5 0-395,4 0 1,-4 0-115,-2 0 0,-6 0 664,0 0 0,-9 0 274,2 0 1,-4 0 53,-2 0 405,-8 0 0,-2 0 0,-9 0 0</inkml:trace>
  <inkml:trace contextRef="#ctx0" brushRef="#br0" timeOffset="2245">2978 2978 8391,'-10'0'-420,"-7"0"1097,6 0 1,-1-6 358,-1 0 212,9-9-287,-5 4-662,9-8 0,0 0 20,0 0 1,2 3 326,5 3 1,3-2-75,9 9 1,2-9-76,5 2 1,1 5-305,5 2 0,3 4 106,-3 2 0,4 0-34,2 0 1,0 0 0,0 0 0,-7 0-159,1 0 1,-7 6-215,7 0 1,-9 7-1878,2-7 0,-4 3 511,-2-3 0,0-2-215,0 9 0,0-9 1688,0 2 0,9 5 0,1-1 0</inkml:trace>
  <inkml:trace contextRef="#ctx0" brushRef="#br0" timeOffset="2636">3794 2789 8433,'0'-11'1582,"0"3"-650,0 8-237,0 0-96,0 8 1,0 9-133,0 8 1,0 7-164,0-7 0,6 11 24,0 2 1,1 0 274,-7 6 1,0-4-68,0-2 0,0 0-62,0 0 0,0-2-218,0-5 0,0-3 34,0-9 0,0-7-319,0 1 227,0-9 105,8 5 1,3-20-117,8-8 1,2-10-823,4-16 1,5-3 418,7-9 1,-5 2 136,0 5 0,-9-3-340,2 9 0,-4 2 150,-2 10 0,-6 5-69,-1 8 84,-7 8 202,3-6-629,-8 15-389,9 2 1,-7 11-441,4 8 691,-4 0 1,0 0 17,5-1 0,-3 1-1309,8 0 2110,1 0 0,6 0 0,0 0 0</inkml:trace>
  <inkml:trace contextRef="#ctx0" brushRef="#br0" timeOffset="3182">4723 2959 8281,'19'-10'0,"0"-7"0,0 4 0,-6-4-206,-1-2 5,-7 0 0,1 3 466,-12 3 1,1-4 416,-7 4 0,-1 5-122,-6 2 0,0-3 221,0 3-494,0 0 0,0 6 11,0 0 1,0 6 121,0 0 0,2 9-134,5-2 1,-5 6-33,4 6 1,3-2 193,-3 9 0,7-7-118,-7 7 0,9-7-89,-2 7 0,3-9 14,3 2 0,0-4 31,0-2 1,0 0-81,0 0 0,7-6-307,-1-1 1,9-8 33,-2 3 0,3-5-97,3-2 1,9-2 47,3-5 0,5-5-200,2-13 1,0-5-398,0-8 0,2-6 329,4 0 1,-4-9 119,5 2 1,-5-3 35,-2-3 0,-1 4-235,1-4 1,-2 4 120,-4-10 0,2 10 344,-9 3 1,0 8 484,-6-3 1,-6 8-356,-1 5 1,-7 5-153,1 8 206,-4 8 1783,-2-6-1278,-8 15 0,-3 2 191,-8 13 0,0 4-354,0 2 1,0 2-58,0 4 0,0 4-136,0 9 1,-2 0-1,-4 0 0,4 6-80,-4 1 0,1 7 15,-1-1 1,4 2-72,-4-3 0,4 5-4,2-4 1,2-5-1119,4-2 1,-2-6-102,9-6 0,0 2-633,6-9 1,8-2-254,5-10 1,4 1 963,2-7 0,2-1 87,4-6 0,-2 0 324,9 0 0,-7-8 15,7-5 520,-9 5 0,13-18 0,-7 5 0</inkml:trace>
  <inkml:trace contextRef="#ctx0" brushRef="#br0" timeOffset="3465">5368 2864 8272,'13'-16'-1930,"-1"3"1707,1-4 0,-3 13 223,-3-9 1616,-5 9-646,-11-4 1,5 16-243,-8 5 1,5 4-91,-5 2 1,1 2-293,-2 4 1,-3 2-78,3 5 1,5 4 328,1-5 0,-1 3-122,1-2 1,1 1-208,6-7 1,0-1 49,0-6 0,9-2 22,3-5 1,5-1-128,2-5 0,0-4-16,0 5 1,2-7-53,4-7 0,5-5 82,8-14 1,0-3-674,0-9 0,0-6 254,-1 0 0,-1-1 167,-4 7 0,-5 2-345,-8 5 1,0 3-1261,0 10 1,-6-1-493,0 0 1119,-9 8 0,4 1-207,-8 3 559,0 5 0,0-4-243,0 12 893,0-4 0,0 15 0,0-6 0</inkml:trace>
  <inkml:trace contextRef="#ctx0" brushRef="#br0" timeOffset="3671">6013 2789 8220,'0'12'827,"0"1"0,-2 0-206,-5 6 1,3-1 267,-8 1 0,1 9-350,-2 3 0,-3 5-263,3 2 1,-2 0-13,2 0 0,-1-2 0,7-4 1,1-5-302,6-8-3279,0-9 2440,0-1 0,9-13-18,3-9 0,5-2 894,2-16 0,8-9 0,3-9 0</inkml:trace>
  <inkml:trace contextRef="#ctx0" brushRef="#br0" timeOffset="3810">6089 2751 8220,'19'-36'-733,"0"4"0,-9 5 739,-3 8 1,-5 6 1560,-2 1 79,0 7-619,0-11-1005,0 13 161,0-5 345,0 8-622,8 8 0,-4 1-1054,9 3 1,-7 3 500,7-8 1,-7 5 646,7-5 0,-1 7 0,7-3 0</inkml:trace>
  <inkml:trace contextRef="#ctx0" brushRef="#br0" timeOffset="4124">6259 2694 7634,'11'8'-807,"6"-6"0,-15 9 734,4-5 0,-2-2 428,3 9 1083,-5-9-294,6 13-28,-8-6-650,9 8 0,-7 0 149,4 0 0,-4 0 199,-2-1 1,-6 1-303,0 0 0,-7 7-199,7-1 1,-9 7 17,2-7 0,3 7 385,-3-7 0,9 0-322,-2-6 0,3-6-375,3-1 0,0-5-279,0 5 315,0-7 0,5 1-355,7-12 1,3-7 200,17-12 0,-1-5-2,7-8 0,0 0-55,0 0 0,0 7-507,0-1 1,0 9 416,0-2 0,-7 10 113,1 2 268,-9 9 1,5-4-98,-9 8 0,-9 8-135,-4 5 1,-3 6 115,-3 6 0,-3-2 269,-3 9 1,-4-7-12,-9 7 1,2-7-928,4 6 0,-2-7-358,9 1 1,0-4-709,6-2 1,2-8-462,4-5 2177,5-4 0,16-2 0,3 0 0</inkml:trace>
  <inkml:trace contextRef="#ctx0" brushRef="#br0" timeOffset="4420">7056 2846 8210,'0'-11'-8,"-2"3"8,-4 8 0,1 6 1989,-7 0-803,-1 17 0,0-8-329,1 17 1,5-1-160,-5 7 1,8 0-219,-3 0 1,7 0-18,7 0 0,-3-2-59,8-5 1,7-3-90,7-9 1,7-2-52,-1-5 0,4-3-73,2-9 0,2-9-236,4-3 1,-4-14-64,4-5 0,1-7-192,-7-6 0,2 4 48,-15-5 1,0 5 123,-6 2 1,-8 0-532,-5 0 1,-4 9 240,-2 4 0,-8 4 124,-5 2 1,-6 8-225,-6 5 0,2 4-895,-9 2 1,7 0 723,-7 0 0,3 8 299,-3 5 0,-2 4 390,9 2 0,-9 0 0,5-1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43.575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39 342 7620,'-19'0'369,"8"0"-130,3 0-137,8 0-9,0 0 579,8 0-413,3 0 1,8 0 23,-1 0 1,1 0-25,0 0 1,0-7 159,0 1 0,9 0-215,3 6 0,5 0 7,2 0 1,2 0 1,4 0 1,3 0-115,3 0 1,5 0 26,-4 0 0,4 0 86,1 0 0,8 0-43,-1 0 0,6 0-7,-5 0 1,7 0 18,-1 0 0,4-7-37,1 1 1,1 0-218,0 6 0,6-2 98,1-5 0,-1 5 145,-6-4 1,8 4-21,4 2 1,5 0-3,2 0 0,0 0-241,0 0 0,-1 0-142,1 0 1,-44 0-1,-1 0 276,1 0 1,0 0 0,2 0-1,1 0 5,-3 0 0,-1 0 1,2 0-1,-1 0 18,0 0 0,0 0 0,48 0-5,-46 0 0,1 0 0,45 0-13,-48 0 0,-1 0 0,2 0 0,0 0-89,-2 0 0,1 0 1,0 0-1,1 0 101,-1 0 1,-1 0 0,47 0-87,-46 0 0,-1 0 0,2 0 0,0 0 30,-2 0 1,1 0 0,0 0 0,1 0 21,-1 0 0,-1 0 1,47 0 1,-46 0 0,-1 0 0,49 0 18,-48 0 1,-1 0 0,47 0-27,-46 0 1,0 0-1,39 0 13,-1 0 1,-3 0-34,3 0 1,-5 0-56,-8 0 1,0 6 44,-1 1 0,3 1 18,5-2 0,-5-2-5,4 9 0,-11-9-7,-1 3 0,0-3-1,5 2 1,-1-4 18,-4 5 1,1 1-4,-7-2 1,5 1-3,-6-7 1,7 0-1,-7 0 1,7 0 148,-7 0 0,2 6-106,-2 0 0,-4 1-41,5-7 0,1 0-34,-2 0 1,7 6-10,-7 0 0,9 3 44,-3-3 0,3-4-9,-3 5 1,5-5-91,-4-2 0,1 0 80,-1 0 0,-5 0 4,-8 0 0,0 0 55,0 0 1,-2 0 149,-5 0 1,3 0-192,-9 0 1,0 6 204,-6 0 1,7 1-88,-1-7 0,0 0 272,-6 0 0,0 6-509,0 0 1,-6 1 270,-1-7 1,-6 0-179,7 0 0,-7 0 79,7 0 1,-9 0 95,2 0 0,-10 0-47,-2 0 32,-1 0-165,-1 0 41,-3 0-143,-8 0-7544,0 0 6713,-8 0 955,-3 0 0,-7 0 0,-1 0 0</inkml:trace>
  <inkml:trace contextRef="#ctx0" brushRef="#br1" timeOffset="617">8763 57 14689,'-19'0'-129,"0"-8"1,7 6 362,-1-5-625,9-3-284,-5 8 971,1-7 277,6 9-119,-7 0 1,9-2 42,0-4-264,0 4 171,0-7-222,9 9 1,1 0 281,9 0 1,2 7-173,5-1 1,1 9 79,5-3 0,6-1-276,-1 2 1,3-1 340,11 7 0,0 0-148,6 0 1,6-2 88,0-4 1,9 4-315,-3-5 1,3-1-3,-3 1 1,3-1-27,-9 2 1,9 1 107,-3-7 1,-5 7-45,-7-1 0,-3-5-91,-9-1 1,-3 1-5,-11-2 0,1 3-159,-13-3-135,4-4-186,-21 7 1,5-3 198,-14 0 1,-5 1 420,-14-7 1,-12 6-114,-12 0 0,-5 9-112,-2-2 1,-8 4 349,-5 2 1,-4 2-12,-1 4 0,-1-2-121,0 9 0,0-7-1,0 7 0,-6-3-84,0 3 0,-7 4 73,7-5 1,2-1-37,10 1 1,-1-1 42,8 1 0,1 3 174,12-9 0,-3 1-241,9-7 0,2-2-83,10-5 1,5 3-298,8-9 220,0 9 198,8-13-270,3 7-514,8-9-853,0-9 0,4 1 678,9-5 1,1 3-882,18 3 0,0 5 323,6-4 1435,-9 4 0,15 2 0,-4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45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228 397 8125,'0'-19'108,"0"8"183,0-5 1,-7 11 530,1-7-165,0-1 267,6-6-632,0 0 0,6 0 75,0 0 1,9 7-107,-2-1 1,4 2-8,2-1 0,2-5 11,4 4 1,-4 3-70,4-3 0,5 9-56,2-3 0,-3-1 3,3 2 1,-9-1-168,2 7 1,3 3 92,-3 3 1,6-2-92,-5 9 0,-1-1 99,-6 7 1,-6 0 20,-1 0 0,-8 7-126,3-1 0,-5 2 58,-2-1 1,-9 1 65,-3 5 1,-7 3-76,-6-3 1,-5 2-2,-8-3 0,-6 5-3,0-4 1,-9 4-23,2 1 0,5-1 129,2-4 0,-3-3-68,3-3 0,0-7-21,6 0 1,2 0 20,4-7 1,5-3 49,8-3 1,6 2 152,1-1 326,8-1-354,-5-6 1,11 0-130,5 0 1,5 0 86,14 0 0,3 0-51,9 0 0,-4 0-136,4 0 1,-7 0 79,7 0 0,0 0-116,-6 0 0,1 0 78,-1 0 0,4 0-137,-5 0 1,-1 0 121,2 0 0,-9 0-119,2 0 1,-4 0-1236,-2 0 517,0 0-1480,0 0 1247,-8 0 1,-1 0-191,-4 0 1,-3-2 440,3-4 1,-4 1 789,-2-7 0,0-1 0,0-6 0</inkml:trace>
  <inkml:trace contextRef="#ctx0" brushRef="#br0" timeOffset="401">892 74 8491,'-11'-12'359,"5"-1"-359,4 9 0,2-7 973,0 5 1,2 4-347,4-4 0,5 1-29,8-1 1,0 4-149,0-4 1,6 6-162,0 6 1,2-2-51,-1 9 1,1-3 0,5 3 0,2 4-30,-9-4 1,9 3 7,-3 3 1,-3 7-23,-3-1 1,-4 2 72,-2-1 1,0-3-49,0 8 1,-7 1 40,1 6 1,-9-6 27,3-1 1,-7 7-98,-7 6 1,-3 1 4,-9-7 0,-9 8 66,-3 5 1,-7-3-28,-6 3 1,-5-7 100,-8 6 1,-6-1 48,0 1 0,-3-1-257,3-5 0,4-4-54,-4 5 1,10-12-83,3-1 1,10-15-625,2 2-1294,0-5 773,17-3 1,6-5-1126,21-12 0,24-11 2276,27-8 0,8-17 0,11 2 0</inkml:trace>
  <inkml:trace contextRef="#ctx0" brushRef="#br0" timeOffset="1166">2333 416 9993,'-2'19'1301,"-4"0"1,1 2-837,-7 4 1,-1-2 65,-6 9 0,0 0-109,0 6 1,0-1 38,0 1 0,-6 0-140,0 0 0,-1 0-47,7 0 1,1-8-212,-1-5 1,0-4-366,0-2-392,8 0-1155,3-9 75,8-1 0,14-13 820,5-9 0,13-2 954,0-16 0,3-1 0,3-6 0</inkml:trace>
  <inkml:trace contextRef="#ctx0" brushRef="#br0" timeOffset="1603">2219 245 8200,'-8'-10'729,"6"-7"0,-7 13-318,9-9 0,0 7 417,0-7-355,-8 9-181,6-5-26,-7 9 0,11 0 193,5 0 0,3 2-239,9 5 1,0-3-37,0 9 0,7-7 52,-1 7 1,9-7-208,-3 7 0,5-7 201,2 7 1,6-1 3,0 7 0,7 0-286,-7 0 1,0 0 61,-6 0 1,7 0 109,-1 0 1,-6 0-61,-7 0 0,-7 6 3,1 0 1,-4 7 55,-2-7 1,-8 7-20,-5-7 0,-4 9 84,-2-2 0,-2-3-63,-4 3 1,-7-7 131,-12 7 0,1-7-35,-7 6 1,-1-5-13,-6 5 1,0-7-100,0 1 0,-6-2-113,0 2 0,-7-6 27,7 0 1,-7 0-280,7-6 1,-6-3 59,5 3 1,-5-9 108,6 3 0,-1-5-331,7-2 0,3 0 22,3 0 0,5 0-574,8 0-245,0 0 357,8 0 0,5 0 223,12 0 0,7 0 12,12 0 0,13 0-1281,12 0 1906,-3 0 0,16 0 0,-4 0 0</inkml:trace>
  <inkml:trace contextRef="#ctx0" brushRef="#br0" timeOffset="2038">3243 833 8189,'-18'-17'0,"-1"5"0,6-3 723,0 9 664,9-1-705,-13-1-383,15 6 1,-8-7 253,3 9 417,5 0-63,-15 0-567,7 0 1,-7 9-63,4 3 1,-2 5-1,9 2 0,-7 0-2,7 0 0,0 0 215,6 0-307,0 0 1,0 0 91,0 0 0,8-6-441,5-1 0,4-8 167,2 3 0,8-5 150,5-2 1,4-9-477,2-3 1,-3-5-694,-3-2 0,4 0 485,-5 0 1,-3 0-150,-3 0 1,-6 6 300,-6 1 88,4 8 0,-15-7 1166,4 5-613,-4 4 0,-4-5 12,-4 14 0,-5-3 126,-8 9 0,2-1 326,5 7 0,-5 0-354,4 0 1,-2 0-101,3 0 0,1 0-765,5 0 1,4 0 333,-5 0 0,5-7-850,2 1 0,9-7 311,3 7 0,7-9-77,7 3 1,3-14 51,9-5 1,2-5-268,4-2 0,-4-2 235,5-5 756,-5 5 0,-2-14 0,0 5 0</inkml:trace>
  <inkml:trace contextRef="#ctx0" brushRef="#br0" timeOffset="2946">4154 207 6974,'0'-19'-1029,"0"7"3924,0-1-1145,0 9-1372,0-5 0,0 11-150,0 5 1,-2 3 29,-5 9 1,3 2 107,-8 5 0,5 3 187,-5 9 0,1 0-87,-2 0 0,-3 2 104,3 4 1,-4-4-264,-2 5 1,0 3-37,0 3 1,-2-3 20,-4 3 1,4-9-267,-5 2 1,5-6-239,2-6 0,7 1-154,-1-7 1,9-1-1351,-2-6-753,3-9 1134,3-1 707,0-9 0,3-2 149,3-5 0,-2-9 162,9-10 0,-1-7 188,7 1 1,-2 5 138,-4 1 0,4 5-195,-5 2 0,-1 7-57,2-1 0,-9 7 306,2-7 0,5 9 628,1-3 1,-1 5 534,1 2 1,3 0-530,10 0 1,-3 0-101,3 0 0,2 0-248,-1 0 0,7 0-112,-1 0 1,-3 0-117,3 0 1,0 0-185,6 0 1,-3 0 23,-3 0 1,2-6 59,-9 0 0,0-7-871,-6 7 619,0-9 1,-2 4-134,-4-8 1,-5 7-142,-8-1 165,0 9 367,-8-13 0,-5 15 246,-12-4 0,4 4-122,-5 2 1,5 6 120,2 0 0,0 9 339,0-2 1,0 3-210,1 3 1,5 0 151,0 0 1,3 0-94,-3 0 1,-2 2 21,9 5 0,0-5-201,6 4 1,0-10-43,0-3 1,2 1-10,4 6 0,2-6-188,5-1 1,10-8-293,-4 3 1,11-5 215,-5-2 1,9 0-820,-3 0 1,12-9 222,1-3 0,2-5-194,-2-2 1,-4 0 389,5 0 1,-7 2 6,-7 5 0,3-3-43,-9 9 426,1-9 0,-7 13 749,-1-5-661,-7 5 0,0 2 1488,-5 0-1173,-4 9 1,4 1-112,-12 9 1,2 0 220,-9 0 0,7 0 328,-7 0 0,9-6-236,-2-1 0,-3 1-196,3 6 0,0 0-213,6 0 0,-7-7 387,1 1-485,0 0 30,6 6-18,0 0-101,8-9 1,3-1-313,8-9 0,2 0-468,4 0 0,4-13 403,9 0 0,0-8-288,0 9 1,0-5 246,0-2 1,0 0 41,0 0 0,0 0 114,0 0 0,-2 2 243,-5 4 1,-1 3 139,-5 4 1,-10 4 636,4-5 40,-5 5 728,5 2-510,-8 9 0,-5 1-417,-12 9 0,0 2-117,-13 4 1,4-1-329,-10 7 1,-3-1-281,3 1 0,-7 3-418,7-9 0,2 1-2151,10-7 97,-4 0-1539,15-1 4170,-6-7 0,16 6 0,3-7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52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171 87 8404,'10'-9'-89,"-1"7"322,-9-6 82,0 8 516,0-9-203,0 7 218,0-6-356,0 8 537,0 0-447,0 8 0,0 3-147,0 8 1,0 8-173,0 5 1,-9-3 56,-3 3 1,1-1-58,-1 7 1,-1 2-38,-6 5 1,0-5-41,0 4 1,6-10-209,1-3 0,1-1 232,-1 1 1,-3-3 28,9-9 1,-1-7-856,7 1 16,0-9 232,0 5 1,11-9 172,8 0 0,4-15-288,15-4 1,2-13 140,10 1 0,5 1-11,-4-1 0,2 1 242,-3-1 0,3 3-69,-9 9 1,-6 9 345,-6 3 1,-9 5-116,2 2 1,-4 0 384,-2 0 0,-2 9-215,-4 3 1,1 5 288,-7 2 1,-1 6-61,-6 1 0,0 1 10,0-2 0,0-4-96,0 5 1,-2 1-35,-4-2 1,3 7 94,-3-7-225,4 1 1,2-7-200,0 0 1,0-7 111,0 1-139,0-9 1,8 4 129,5-8 1,4 0 5,2 0 1,10-14-152,9-5 1,2-15-185,11-4 0,6 0-1,6-6 0,7-5-314,-7-1 1,0 4 262,-6 1 1,-9 5 82,-3 2 0,-5 9 243,-2 4 0,-9 3-107,-4 3 0,-3 3 144,-3 3-227,-1-4 105,-7 15 0,0-6-711,-5 8-527,-4 0-353,6 0 1,-8 8 790,0 5 1,0-3 837,0 3 0,9 8 0,1 8 0</inkml:trace>
  <inkml:trace contextRef="#ctx0" brushRef="#br0" timeOffset="412">1745 618 8663,'19'0'597,"0"-2"-334,0-5 0,0-3 31,0-9 0,0 6-158,0 1 1,6-1 110,0-6 0,1 0 30,-7 0 1,0 0 215,0 0-551,0 0 0,-2 0 97,-5 0 1,-1 9 236,-5 3-127,-4-3 0,-2 8 53,-13-5 0,-3 5 5,-3 2 1,-9 0 21,-3 0 0,-5 9 100,-2 3 1,-2 5-130,-4 2 0,4 2 361,-5 5 0,12-5-19,1 4 0,9-4 6,-3-2 1,5 6-217,2 1 0,3 5-29,3-6 0,5 3-57,8-3 1,0-4-1,0 4 1,2-1-271,4 1 0,11-4-210,8 4 0,9-10-983,-3-2 1,7-9 5,7 2 0,3-4-498,9-2 0,2-6 627,4 0 1,-4-15-1291,4 2 2141,-4-5 1,7-3-1,1-2 1</inkml:trace>
  <inkml:trace contextRef="#ctx0" brushRef="#br0" timeOffset="890">2883 144 7647,'-2'-17'2398,"-4"4"-951,4 5-1351,-7 8 1,7 8 193,-4 5 1,2-3 131,-9 3 0,0 2 243,-6 10 1,-6-2-206,0 9 0,-3-1 59,3 7 1,4 0-207,-4 0 1,4 0 60,2 0 0,0 0-70,0 0 1,0 0-83,0 0 1,6-9-34,0-3 0,9-5-47,-2-2 0,4-7-315,2 1 0,2-7 181,4 7 0,5-9-372,8 2 0,8-3 241,5-3 0,4-3-413,2-3 0,2-2 191,4-5 0,-4 2 31,4 5 0,-6 4 94,-6-4 1,1 4 49,-7 2 0,-1 2 119,-6 4 0,-2-2 223,-5 9 1,3-7 513,-9 7-379,1 0 220,-7 5 1,-9-1-212,-3-4 0,-11 2-9,-3-9 1,-5 7-108,5-7 0,-7 0 36,1-6 0,-4 7-84,-2-1 0,7 0-8,-1-6 1,3 0-196,-3 0 1,2-2-394,5-4 1,4 2 305,-4-9 1,4 7-442,2-7 0,0 0-2399,0-6 1242,0 0 703,8-8 0,5 6 575,12-4 1,-1 4 162,7 2 0,7 2-148,6 4 443,9-4 0,-4 7 0,8-9 0</inkml:trace>
  <inkml:trace contextRef="#ctx0" brushRef="#br0" timeOffset="1480">4116 87 8247,'0'-19'-447,"2"6"524,4 0 0,-3 7 210,3-6 1,-2 7 446,2-1-119,-4 4 0,7 0 15,-9-5 223,0 5 1,-9 9-411,-3 12 1,-1 4 22,-6-4 0,4 6 35,-10 0 0,2 11-25,-2 2 1,-3 2-116,-3 11 0,-5-3 118,4 3 0,-4 4-97,-2-5 1,1-4-135,-1-1 1,2-5-79,4-2 1,5-2 77,8-5 1,0-3-321,0-9 1,8-1-316,5 1-495,4-8 726,2 6 111,0-15 1,4 6-543,9-8 0,2-8 163,16-5 1,7-4-225,6-2 1,3 1-68,-3-1 1,-4 0 296,4 0 0,-6 2 261,-6 4 1,2 3 240,-9 3 0,-6 5-272,-7-4 0,-5 4-81,5 2 1,-7 8 700,1 5 1,-4-1 258,-2 7 1,-8-4-1,-5 10 0,-6-1-265,-6 1 0,4-2-545,-5 9 1,-1-9-281,2 2 0,1-4-464,12-2 1,3 0 389,9 0 0,0-6-269,0-1 0,9-5-691,3 5 0,14-7 682,5 1 0,5-6 751,2-6 0,8-5 0,3-8 0</inkml:trace>
  <inkml:trace contextRef="#ctx0" brushRef="#br0" timeOffset="1818">4457 788 8168,'11'0'2575,"-17"7"-2032,-13-1 1,2 3-59,4-3 1,7-2-49,-7 9 1,3-7-32,-3 7 0,-4-1 233,4 7 1,3 0-222,-3 0 0,9 0-130,-2 0 0,4-6-316,2-1 0,8-1 152,5 2 119,4 4 1,8-15-194,0 4 0,0-4-356,-6-2 0,7-2 23,-1-4 0,0-3-148,-6-3 0,7-12 12,-1 5 0,0 3 131,-6 3 0,-2-6 6,-4-6-53,3-1 395,-5-1 0,-1 6-61,-3-4 1,-7 12-37,-7 7 1,-3-3-101,-9 3 1,-6 0-65,-1 6 1,-5 0-272,6 0 1,-1 6 173,7 0 0,0 7-67,0-7 11,9 9-859,1-5 0,11 7 388,5-4 0,5-5-43,14-8 868,3 0 0,9 0 0,0 0 0</inkml:trace>
  <inkml:trace contextRef="#ctx0" brushRef="#br0" timeOffset="2139">5007 770 8089,'19'0'1137,"-8"0"-793,-3 0 0,-10 0 191,-4 0 0,2 2-44,-9 4 0,2 4-188,-1 9 0,-7 0 148,0 0 0,0 2-104,-6 5 1,4-5 362,2 4 1,6 3-207,0-3 1,9 2-121,-2-2 0,4-3-233,2 3 1,2-4-102,4-2 1,5 0 137,8 0 1,2-2 44,4-5 1,-2 3-464,9-9 0,-1-1 138,7-12 0,-2 3-291,-4-9 0,1-6 50,-7-6 0,5-6-93,-5 5 1,-1 1 189,-6 6 0,-6-6 131,-1-1 1,-8 1-27,3 6 1,-7 0-12,-7 0 0,-5 2-171,-14 5 1,3-3 98,-8 9 1,5-1-89,-5 7 0,8 0-110,-3 0 0,5 2-236,2 5 0,2-3 243,5 9 0,3-7 130,9 7 0,2-9 275,5 2 0,12-4 0,10-2 0</inkml:trace>
  <inkml:trace contextRef="#ctx0" brushRef="#br0" timeOffset="2412">6316 390 8132,'-10'0'2490,"-5"9"-1948,8 3 1,-5 7-91,6 7 1,-9 3-285,2 9 0,-4 2-120,-2 4 0,-6-4 543,0 5 0,-15 1-150,2-2 0,-4 5 167,4-11 1,6 4-205,0-11 0,3 5-353,-3 2 1,-1-6-132,7-1 1,1-8-417,6 3 0,0-7 526,0-7 0,0 3 318,0-9-3400,9 1 1551,-7-7 1,17-2 269,0-5 0,15 3 202,10-8 1029,9-1 0,3-15 0,12-1 0</inkml:trace>
  <inkml:trace contextRef="#ctx0" brushRef="#br0" timeOffset="2854">6714 694 8118,'17'-2'1087,"-4"-5"-237,-5 5 69,-8-6-609,0 8 1,-2 0-58,-4 0 0,-5 0-15,-8 0 1,-2 6-427,-4 0 1,-4 9 339,-9-2 1,0-3 274,0 3 1,0-3-84,0 3 0,2 4 67,4-4 1,-3 3-221,3 3 1,2-2 91,-1-4 1,8 4-122,-3-5 0,5-1 76,2 2 1,0-9-109,0 2 1,7 3 110,-1-3-287,9 0 13,-5-6-219,9 0 809,0 0-313,9 0 0,-5 7-120,9-1 1,-7 0 509,7-6-311,-1 9 0,7-1 14,0 5 0,-2 4-38,-4-5 0,4 5 14,-5 2 0,5-6-33,2-1 0,0 7-9,0 7 0,0-1-27,0-6 0,0 0-6,0 0 1,-6 0-187,-1 0 1,1 6-78,6 0 0,-7 1-148,1-7 1,-7-7-434,7 1-915,-9-1 573,13 7 197,-15 0 1,13-6-1036,-9 0 1,3-9 872,-3 2 1,5-4-2123,8-2 3035,0 0 0,0 9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02.5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304 304 8022,'0'-19'-120,"0"0"0,-2 7 2247,-5-1-864,5 9-878,-6-5 0,8 12 317,0 3 0,-7 4-79,1 9 1,-9 11-111,3 8 0,1 2-187,-1 10 0,-3-1-30,-10 1 0,3 5-43,-3-4 1,4-5 0,2-2 0,-4 1-428,4-7 0,-2 2-1253,15-15 782,-9 0-501,13-6-1167,-7-8 1551,9-3 0,0-12-34,0-9 1,7-1 294,-1-18 1,9 0 197,-3-6 0,-3-2 114,-3-4 0,2-4 83,-1-9 1,-1 0-91,-6 0 1,0 0 129,0 0 1,0 7 406,0-1 0,0 9-252,0-2 0,6 10 654,1 2 0,5 9-362,-5-2 0,1 6 199,-1 6-115,-5-4 0,8 15 454,-4-4 1,-1-3-363,7 3 0,1 0-193,6 6 1,0 0-158,0 0 0,6 2 46,0 4 1,3-2-153,-3 9 1,3 0 106,3 6 0,3 0 45,-9 0 1,0 0-97,-6 0 0,0 2-177,0 4 1,-2-4 218,-4 4 1,2 3-9,-9-3 0,0 7 202,-6-7 0,-2 2-65,-4-1 0,-5-3 43,-8 8 0,-2-7-64,-4 1 0,-2-2-46,-5 2 1,-4-4-164,4 5 0,-3-12-201,-3-1 1,6 0-363,1 6-285,7-9 0,-3 5-2593,8-9 1597,8 1 1276,3-7 1,12 6-424,9 0 0,2 1-774,16-7 0,1 0 1667,6 0 0,0 0 0,0 0 0</inkml:trace>
  <inkml:trace contextRef="#ctx0" brushRef="#br0" timeOffset="302">664 665 8120,'0'19'66,"-8"-7"53,-5 1 0,-2 0 382,3 6 1,-5-1 537,4 1 0,3 7-57,-3-1 1,7 2-409,-7-1 0,9-5-272,-3 4 1,7-4-2,7-2 0,3 0 95,9 0 0,2-8-230,5-5 1,3-4-130,9-2 0,0-2 74,0-4 0,0-7-228,0-12 1,-2 1-196,-5-7 1,3 1 206,-9-1 1,1-5 65,-8 4 0,-5 3-5,0-3 1,-9 3-88,2-3 1,-6 3-13,-6 3 1,-7 5-22,-12-4 0,4 10-2,-4 3 0,-5 7-165,-1-1 0,-5 4 199,-2 2 1,8 8-35,5 5-1116,4 4 1,4 2 518,4 0 0,7 0-255,12 0 0,7-2 96,12-5 922,-4 5 0,24-6 0,-5 8 0</inkml:trace>
  <inkml:trace contextRef="#ctx0" brushRef="#br0" timeOffset="674">1347 627 7751,'-9'-13'2350,"-3"0"-1655,-5 9 0,-2-11-310,0 9 1,6 0 439,1 6-75,8 0 0,-11 2-357,8 4 0,1-2-284,6 9 1,0 0 100,0 6 1,0 0-15,0 0 0,6 0 126,1 0 1,8 0-70,-3 0 1,-1 2-16,1 4 1,-1-4 64,2 4 1,-3 3 62,-4-3 0,-3 7-177,3-7 0,-4 6-84,-2-5 1,0-1 147,0-6 1,0 6-16,0 1 1,-6-1-155,-1-6 0,-7-7 72,1 1 1,-4-2 1,-2 1 1,-2 3-84,-4-9 0,4 1-692,-5-7 1,-1 0 253,2 0 0,-1 0-7,7 0 0,-2-7-260,-4 1 1,4-9-553,-4 3 1,4-5-270,2-2 0,6-6 714,0-1 1,9-1 336,-2 2 0,8 3 146,11-3 1,1 2-1149,18-2 1,-7 4 1401,7-5 0,8-3 0,8-1 0</inkml:trace>
  <inkml:trace contextRef="#ctx0" brushRef="#br0" timeOffset="1048">1745 361 8120,'38'-19'0,"-8"0"-22,-5 0 254,-12 9 666,3-7-46,-13 15 0,5-5 16,-8 14 1,-2 12-342,-4 12 0,1 5-234,-7 2 0,-1 8 101,-6 5 0,0 4 322,0 2 0,0 0-235,0 0 0,-4-3-81,4-3 0,-4 2-359,10-9 1,-2-2-281,3-10 1,-3-5-1649,9-8 1155,-1 0 484,-1-9-262,6-1 0,-13-11-748,9-5 1,-7-5 705,7-13 1,-7-5 291,7-8 0,-7 0 198,7 0 0,-3 7 254,3-1 1,4 9 778,-4-2 1,4 3-200,2 4-436,0 7 101,0-6 1,2 15 1205,4-4 0,5 4-659,8 2 1,6 0-107,0 0 0,7 0-376,-7 0 0,9 0-224,-3 0 1,5 0-885,2 0 0,0 0 472,0 0 1,0 0-639,0 0 1,-2-3 536,-5-3 1,-1 4 120,-5-4 1,-10 4 113,4 2 0,-4 8 0,4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59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968 95 8316,'11'-13'11,"-5"1"0,-4-3 1566,-2-2-1074,0 7-95,0-7 0,-2 15 273,-4-5-15,4 5-150,-7 2 65,9 0 972,0 0-886,-8 0-280,6 0 0,-9 7-589,5-1 0,4 2 262,-5-1 1,5-3-3210,2 8 2430,0-7 0,0 12-1081,0-5 1,0-1 1799,0 1 0,0-7 0,0 3 0</inkml:trace>
  <inkml:trace contextRef="#ctx0" brushRef="#br0" timeOffset="542">456 417 7917,'0'-19'-1670,"0"1"1662,0 7 0,2-6 647,5 4 0,-5 3 526,4-3-241,-4 1-401,7-7 0,-7 8 488,6-6-262,-8 15 28,0-6-71,0 8 173,0 0-193,0 8 1,0 5-181,0 12 1,-8-2-38,-5 9 1,-4 0-154,-2 5 1,-2 3 231,-4 5 0,4-3-67,-5 8 1,-1-1-19,2 2 1,-9 3-56,2-3 1,3-3-148,-3 3 1,7-9-1,-7 2 1,9-4 32,-2-2 0,10-8-382,3-5 0,1-4 139,-2-2 1,5-6-651,8-1 17,0-7-216,0 3 54,0-8-1878,0 0 2143,0-8 0,8-3-1145,5-8 1,4-2 764,2-4 0,0 2-826,0-9 1,6 9 643,0-2 1,1-3 407,-7 3 1,6-3 632,0 3 0,0 4 0,-6-15 0,0 7 0</inkml:trace>
  <inkml:trace contextRef="#ctx0" brushRef="#br0" timeOffset="1116">968 171 8335,'-6'-13'-1191,"0"1"2138,-1 7 1,7-5 388,0 4-84,0 3-1020,0-5 93,0 8 476,0 0-541,0 8 0,7 3 286,-1 8 1,0-4-55,-6 4 1,0-3 6,0 16 1,-8-7-59,-5 7 1,-4 6 190,-2 6 0,-2 9 24,-4-3 0,2-1-171,-9 1 1,7-5-72,-7 5 0,9-1-103,-2 1 1,-3-1-231,3-5 1,2-4-89,10 4 1,-1-10-85,7-2 1,-1-9-484,1 2-1393,5-4 235,-6-2 1,8-6-147,0 0-801,8-9 1290,-6 4 951,7-8 1,-3-2-108,1-4 0,-1 2-354,-6-9 0,0 7 461,0-7 0,-9 2 438,-3-1 0,-7-7 0,-6 0 0,3-2 0,-3-11 0,2 7 0,-2-7 0,4 7 0,-5-7 0,5 9 0,2-2 0,0-3 88,0 3 1,7 6 123,-1 7 1,9-1 661,-2-6 699,3 8 508,-5-5-744,6 13-665,-7-5-415,18 8 1,1 2 430,9 4 1,0-3-249,0 3 0,7 2-239,-1-1 0,9 1-111,-3-2 1,5-4-282,2 5 1,0-5-1187,0-2 0,2 0 801,4 0 0,-10 0 353,4 0 1,-4 0-355,3 0 0,-5 0-2364,0 0 2941,-9 0 0,13 0 0,-7 0 0</inkml:trace>
  <inkml:trace contextRef="#ctx0" brushRef="#br0" timeOffset="1560">1404 493 8296,'0'-10'-1415,"0"1"1836,0 9 1,-2 0 421,-4 0 0,2 2-294,-9 5 1,3 3 369,-3 9 0,-4 2-225,4 5 0,-3-3 32,-3 8 0,0 1-193,0 6 1,0 0-57,0 0 1,-4-2-264,4-5 1,-5 3 73,12-9 1,1 7-630,-1-7 0,7-6 257,-1-6-2267,4-9 141,2 4 714,0-8 1,2-2 839,4-4 1,5-5 260,8-7 0,0-8-354,0 1 1,-7-7 748,1 7 0,-9-9 0,3 3 0,-5-5 0,-2-2 0,-2 6 0,-5 1 0,3 5 0,-9-5 0,7 8 0,-6-3 0,7 5-99,-1 2 0,4 7 108,2-1 176,0 0 127,0-6 2453,0 0-1957,0 9 0,8-5-251,5 9 1,6 0-239,6 6 1,-2 0-65,9 0 1,0 6-104,6 0 1,-5 0-234,5-6 0,-10 7-778,10-1 0,-5 0 543,5-6 0,-6 0-1232,-1 0 0,-1 0 176,2 0 1372,-5 9 0,0-7 0,3 6 0</inkml:trace>
  <inkml:trace contextRef="#ctx0" brushRef="#br0" timeOffset="1822">1898 436 5777,'0'13'1438,"0"0"1,0-1-593,0 7 0,-7 7-115,1-1 1,-2 6-256,1-5 0,-3 8 32,-9-3 1,0 5-118,0 2 0,-2 0 96,-5 0 1,5 0-303,-4 0 1,10-9-138,3-4 0,1-4-644,-2-2 0,5-6 371,8 0 275,0-9 96,0 4-2472,0-8 1,8-8 914,5-5 1,4-10 801,2-2 0,-2-3 609,-5 3 0,3-4 0,-9-9 0,9 0 0,-4 0 0</inkml:trace>
  <inkml:trace contextRef="#ctx0" brushRef="#br0" timeOffset="2016">1746 512 8240,'-11'-19'0,"5"0"0,4 0-1253,2 9 626,0-7 1583,0 15-551,0-15 0,0 13 348,0-9-208,0 9-181,0-4 826,0 8-709,0 0 1,8 0 309,5 0-64,4 0-361,2 0 0,0 0 74,0 0-236,0 0 0,6 0-93,0 0 1,3 0-248,-3 0 0,4 0 325,9 0 0,-6 0 77,0 0 0,-1 0-2249,7 0 0,-6 0 927,-1 0 0,-7 0-1253,1 0 2309,4 0 0,-8 0 0,7 0 0</inkml:trace>
  <inkml:trace contextRef="#ctx0" brushRef="#br0" timeOffset="2529">2505 417 6516,'8'11'1222,"-6"6"-601,4-5 0,-4 5-176,-2 2 1,0 9 293,0 3 1,-6 1-231,0 6 0,-9-4 196,2 10 0,-3 2-155,-3-2 0,0 7 76,0-7 0,-5 1-297,6-8 0,-4-7-88,16-5 0,0-4-299,6-2 1,-7-6 199,1 0-241,0-9 183,6 4 1,0-16-654,0-5 0,6-4 73,0-2 1,7-8-53,-7-5 1,9-1 194,-2 1 0,-3-4-34,3 5 0,-7-5 46,7-2 0,0-2 66,6-4 0,0 3 210,0-3 0,0 4-153,-1 2 0,1 0 292,0 0 1,0 3-53,0 3 1,0 5-280,0 8 640,0 0 0,-2 6 184,-4 0 1,-3 9-107,-3-2 0,-3 4-137,8 2 0,-5 2 53,5 4 1,-5-2-41,5 9 0,-5 2 89,5 10 1,-7-4-35,1 4 1,2 3-1,-1-3 1,-1 9-123,-6-3 0,0-1-20,0 1 0,0-7 254,0 1 1,-8 2 35,-5-1 0,-4 3-347,-2-10 0,-6 9 70,0-16 1,-1 9-1,7-8 1,-6-5-556,0-1 0,-1 1-725,7-2 1,0 1 155,0-7 1,7 0-767,-1 0 0,7-7-2611,-7 1 3220,9 0 0,-2 4-799,12-5 1817,5 5 0,16-15 0,2 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04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417 114 6661,'-10'0'-618,"1"0"618,9 0 0,0 0 0,0 0 0</inkml:trace>
  <inkml:trace contextRef="#ctx0" brushRef="#br0" timeOffset="1369">379 114 6043,'0'-11'-56,"0"1"198,0 3 221,-8 5 81,6-6-330,-6 8 0,1-2 37,1-5 195,0 5 387,6-6-431,0 8 0,0-2 372,0-5-221,0 5-38,0-6-235,-9 8-27,7 0 0,-4 0 47,12 0 0,-2-2 19,9-4 0,0 3-167,5-3 0,1 4 63,0 2 1,0 0 12,0 0 1,7 0-33,-1 0 1,7 0-88,-7 0 1,0 6-15,-6 1 0,0 1 67,0-2 1,0-1 39,0 7 0,-6-5 69,-1 5-179,1 1 0,0 6-64,-1 0 0,-8-7 153,3 1 1,-3 0 19,2 6 0,-4-7-47,5 1 0,-5 0 79,-2 6-66,0 0 1,0-1 22,0 1 1,-7 0 2,1 0 0,-2-6-45,1 0 0,5-7 19,-4 7 1,-2-1 5,1 7 1,-5 0-30,5 0 0,-8 0-1,3 0 0,-3 0 15,2 0 1,-3-6 1,3-1 1,-4 1-2,-2 6 0,6 0 24,1 0 0,-1 0 107,-6 0 0,0 0-68,0 0 1,7-7 121,-1 1 1,0 0-147,-6 6 1,3-7 16,3 1 1,-2 0-17,9 6 0,-9 0 24,2-1 1,3 1 5,-3 0 1,9 0 13,-2 0 1,-3 0-331,3 0 1,-2 0-140,1 0 323,5 0 1,-6 0 93,8 0-69,0 0 0,0 0 106,0 0 1,-7 0-99,1 0 0,-2-6 4,1-1 0,5 1 77,-4 6 1,-3 0 537,3 0-536,0 0 0,-1 0-41,1 0 1,-2-7-24,1 1 1,5-7 51,-4 7-151,4 0 1,2 6 70,0 0 0,0-7 25,0 1 0,0-1-107,0 7 0,0 0-58,0 0 1,0-6 117,0 0 0,0-1-14,0 7 3,8 0 1,-4 0 11,9 0 0,-9 0-3,3 0 2,3 0 0,-6 0-43,9 0 1,-2 0 38,1 0 1,5-6-161,-4-1 0,-3-1 83,3 1 1,-3 5 37,3-4 1,2-3 41,-9 3 1,7 0 2,-7 6 0,3-7 167,-3 1 0,-4 0-113,4 6 1,-4-7-41,-2 1 10,0 0 1,-6 5 226,0 1 1,-7-6 3,7 0 0,-9-7 24,2 7 0,3-7-222,-3 7 1,3-7-105,-3 7 1,-4-3-9,5 3 0,-5 4 69,-2-5 0,2 5 26,4 2 0,-4-6-18,5-1 0,-3 1 54,2 6 0,-4 2 2,5 4 0,-3-10 17,2 4 1,-1-2-44,7 8-20,-7-4 0,5 7-83,-3-9 0,1 0 95,5 0 1,4 0-9,-5 0 0,5-7-3,2 1 1,0 0-130,0 5 0,-6-5 156,-1 0-35,1-1 1,6 7 37,0 0 0,0-6 12,0 0 0,0-1 96,0 7 1,0 0-134,0 0 0,0 0 10,0 0 1,0 0 19,0 0 0,6 0 62,1 0 1,5-6-113,-5-1 0,1-1-3,-1 1 1,-3 3 0,8-8 0,-5 5-11,5-6 1,-5 7-32,5-7 1,-7 3 58,1-3 0,-2-4 6,2 5-10,-4-5-1380,7-2 722,-9 0 1,2 0-188,4 0 1,-4-9-774,5-3 370,-5-5 0,-2-2 146,0 0 0,0 0 481,0 0 1,2 0 242,4 0 1,5-6 347,8-1 0,0-16 0,0 2 0</inkml:trace>
  <inkml:trace contextRef="#ctx0" brushRef="#br0" timeOffset="2217">873 209 8044,'-9'-11'-1980,"7"-6"1980,-15 15 0,13-13 0,-9 9 0,9-2 0,-2 1 0,2 5 0,-3-4 0,3-3 0,-9 3 0,9-2 0,-2 1 0,-5 5 0,7-12 9,-9 7 1,7 1 65,-6 6 1,5-6-43,-5-1 0,5 1-22,-5 6 0,1-2-2,-2-5 1,-3 5 160,3-4 1,-2 2-136,3-2 0,-5 3-7,4-3 0,2 2 34,-1-2 950,-1 3-592,-6-5 1,0 8 536,0 0-108,9 0 244,-7 0-203,15 0-362,-7 0 0,9 0-231,0 0 0,9 0-280,3 0 1,14 0 27,5 0 0,7 0 147,7 0 1,3 6 2,9 1 0,2-1-6,4-6 0,5 2-192,7 4 1,10-3 202,3 3 0,7-4-307,-44-2 1,-1 0 0,49 6 209,-45-3 0,0 1 1,41 2-210,-45-6 1,1 0 0,46 2 51,-47 1 1,1 0 0,42-1-183,-18 5 0,1 3 263,0 3 1,0 2 35,0-3 0,-7 3-34,1-9 1,-7 7 19,7-7 0,-7 1-10,6-7 0,-14 0 23,2 0 0,-6 0-54,-1 0 0,-5 0 439,-14 0-251,5 0 765,-15 0-590,-2 0 21,-2 8-273,-15-6 323,6 7-40,-8-9-1471,0 0 594,0-9 232,0 7 40,0-6-644,0 8-3485,0 0 3007,-8 0 0,4 6-725,-9 0 2050,9 9 0,-4-4 0,8 8 0</inkml:trace>
  <inkml:trace contextRef="#ctx0" brushRef="#br0" timeOffset="3631">3300 341 8101,'0'-10'370,"-8"-7"187,6 15 0,-9-9 255,5 5-277,4 4-269,-15-7 1,13 9 19,-9 0 0,7 3 1,-7 3 1,7-4-1,-7 4 0,7 3 152,-7-3 31,9 0-244,-4 3-42,-1-7 1,5 13 53,-9-9 1,9 2-64,-2-1 1,-5-3 93,-1 9 11,-5-1 0,-2 7 2,0 0 0,0 0-71,0 0 1,0 0 28,0 0 1,0 0-161,0 0 0,0 0 134,0 0 0,0 2 18,0 4 1,6-4-91,1 5 0,1-5-230,-1-2 0,-3 0 98,9 0 0,-3-2-118,3-5 1,4 5 147,-5-4 0,5 4-5,2 1-96,0 1 1,0 0 76,0 0 1,0 0 23,0 0 0,2-6-31,5 0 1,-3-1-47,9 7 1,-7-2 36,7-4 1,-3 4-1,3-5 1,1-1 15,-7 1 1,8 1-16,-3 6 1,-1-6-27,1-1 1,-7 1 37,1 6 1,2-6-56,-1-1 40,-1 1 0,-4 6 48,4 0 0,-3-7 132,3 1 280,-4 0 119,-10 6-187,-3 0-194,-8 0 1,0-3-73,0-3 1,6 2 42,1-9 1,-1 9-2,-6-2 0,0-3-279,0 3 1,-2-1 240,-4 7 0,4-6 55,-4 0 1,3-1-25,3 7 0,3 0 25,3 0 0,-4-6-50,4 0 1,3-1-5,-3 7 0,9 0 38,-2 0 0,2 0-48,-3 0 0,5 0-335,-4 0 1,4 0 80,2 0 0,0 0-17,0 0 1,0 0 127,0 0 0,0 0-101,0 0 0,6 0 13,0 0 1,3 0 74,-3 0 1,-4-7-14,4 1 0,3-1-32,-3 7 1,7 0 33,-7 0 1,7-6 44,-7 0 1,7-1 7,-7 7 0,7 0-25,-7 0 14,9 0 1,-11 6 116,9 1 1,-9-1-118,2-6 0,-4 0 12,-2 0 1,0 0 13,0 0 0,0 0 308,0 0 0,0 0-95,0 0 0,0 0-145,0 0 0,0-7 160,0 1 0,0 0 187,0 6 1,-2-7 218,-4 1-423,4-1 1,-13 7-25,9 0 1,-9-6 54,2 0 0,3-3-316,-3 3 1,1 4 40,-7-5 0,6 5 15,0 2 1,3 0 45,-3 0 0,-2 0-191,9 0 1,-7 0-139,7 0 244,-9 0 1,13 0 34,-4 0 1,4 0-33,2 0 1,0-7-504,0 1-301,0 0-373,0 6 486,0-9 40,0-1 831,0-9-170,0 8 0,0-4-181,0 9 0,-2-7 349,-5 7 0,5-7 707,-4 7 0,2-7-521,-3 7 1,5-7-50,-4 7 1,4-7-282,2 7 0,0-7-210,0 7 1,0-7-61,0 7 0,0-7 107,0 7 0,0-7 86,0 7 0,0-7-89,0 7 0,0-7 11,0 7 173,0-9 371,0 4-243,0-8-2283,0 0 1485,-9 0 0,7-8-2696,-4-5 1,4-4 926,2-2 2420,-9 0 0,7-8 0,-6-2 0</inkml:trace>
  <inkml:trace contextRef="#ctx0" brushRef="#br0" timeOffset="4128">209 3129 8126,'-28'0'-1944,"14"0"1944,-5 0 0,6-2 0,0-4 0,-3 4 1929,3-4-542,4 4-576,1 2-24,8 0 357,0 0-760,8 0 0,9 6 68,9 0 0,9 9-164,3-2 1,11-3 15,14 3 0,11-9 136,8 2 1,17-4-515,-49-1 1,1-2 0,4 1 0,0-2 200,1-1 0,2 0 0,1 2 0,2 0 21,-1-2 1,0 0-1,3 0 1,0 1-33,-2-1 0,-2 0 0,-1 2 0,-2 0-27,-2-2 0,0 0 0,43 3-410,-3 6 1,-1-2 429,-11 9 0,-8-1-79,-11 7 1,-12 0-38,-7 0 1,-4 0 48,-2 0 1,-8-2 1,-5-4 0,-4 1 766,-2-7-1138,-8-1 687,-3-6-555,-8 0-366,0 0 0,0-8-836,0-5 0,-8 3-786,-5-3 0,-10 2 380,-3-1 1804,-7-5 0,3-2 0,-8-11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10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58 8097,'-11'-9'1871,"3"-1"-808,8-1-132,0 3-403,0-1-407,0 7 1,8-6 154,5 8 0,-3 2-187,3 4 0,-1-4 108,7 5 1,0-3 78,0 2 0,0-2 0,0 9-554,0-9 1,0 5 111,0-9 259,-8 8 1,-1-6 230,-3 5 239,-5-5 275,6-2-175,-8 0-516,0 0 0,0 8-150,0 5 0,0-3 121,0 3 1,0 0-57,0 6 0,0-1-164,0 1 0,0 7 185,0-1 1,0 2-26,0-1 1,0 1 19,0 5 1,-6 1 28,-1-7 1,-1 7-24,2-1 1,2-2-64,-9 1 1,7-6-17,-7 7 1,7-9-259,-7 3 1,2-5 108,-1-2 0,-5-3-607,4-3 476,-4 4 0,-2-9 64,0 5 28,0-5 0,1-8-119,-1 0 0,0-6 175,0 0 1,0-9 215,0 2 8,8-3 0,-4-3-52,9 0 93,0 0 0,8 2-36,4 4 1,5-4-97,8 5 1,0 1 82,0-2 1,0 3 163,0-3 0,6-1-175,0 7 1,0-5-167,-6 5 1,7-5-690,-1 5 0,7-5 356,-7 5 0,0-1 267,-6 2 0,6 3 24,1-3 1,-7 4 129,-7 2 0,9-8 0,9-3 0</inkml:trace>
  <inkml:trace contextRef="#ctx0" brushRef="#br0" timeOffset="445">949 190 8395,'-8'-10'748,"3"-5"-190,-7 9 1,8-3 308,-3 3-293,-3 4 64,-1-15 293,-8 15-706,0-6 0,7 8-38,-1 0 1,7 6 41,-7 0 0,7 7 51,-7-7 0,7 9-155,-7-2 0,9-3 51,-2 3 1,3-7 35,3 7 0,0-1-138,0 7 1,3-6-448,3 0 288,4-1 0,9 7 128,0 0 0,0 0 46,0 0 0,-6-2 2,0-4 0,-7 4 45,6-5 1,-5 5-54,5 2 1,-7 0 18,1 0 0,-4 0 177,-2 0-184,0 0 1,0 0 145,0 0-129,0-9 0,-2 1 6,-4-5 1,1-4 13,-7 5 0,-1-5-417,-6-2 0,0-2 128,0-5 1,0 3 194,0-9 0,0 7-264,0-7 1,0 7-1016,0-7 1,1 3 472,-1-3 0,6 5-456,0 8 489,9-9 0,-2 7-228,12-4 0,7 4 82,12 2 0,4-6 881,9-1 0,0-8 0,0 5 0</inkml:trace>
  <inkml:trace contextRef="#ctx0" brushRef="#br0" timeOffset="776">1234 266 8262,'-19'0'305,"6"0"122,0 0 0,7 0 302,-7 0 1,7 0 93,-7 0-539,9 9 1,-4 3 185,8 14 1,0-5-146,0 4 1,0-4-42,0-2 1,0 6-21,0 1 1,0-1 41,0-6 1,2 0-95,4 0 0,-2-2-31,9-5 0,-7 3-22,7-9 0,0 1-131,6-7 1,2-2-272,4-5 0,-4-3 161,4-9 0,3-2 203,-3-5 1,-6 3-142,-6-8 0,-3 7-564,3-1 0,-3 4 263,-3 2 0,-5 0 61,4 0 1,-6 7 72,-6-1 1,-5 9-121,-8-3 1,-2 5-158,-4 2 0,2 0 109,-9 0 1,9 0 159,-2 0 0,1 2-104,-1 5 0,10-5-873,-4 4 1,11 3 1171,-5-3 0,9 9 0,-4-5 0</inkml:trace>
  <inkml:trace contextRef="#ctx0" brushRef="#br0" timeOffset="1332">1442 570 8219,'-19'19'0,"0"-2"0,0-5 0,0 5 58,0-4 0,7-3 2191,-1 3-921,9-9-766,-5 13-379,9-15 1,3 7 30,3-9 1,4 0-186,9 0 0,-2-3 87,-4-3 1,6-4 162,0-9 1,0 0-272,6 0 1,5-9-707,1-3 1,-1-5 426,1-2 1,-8 2 111,3 4 0,-5-1 195,-2 7 1,-2-5 292,-5 6 628,-3-1-393,-9 7-237,0 9 336,0 1-431,0 9 1,0 2-46,0 5 0,-7 3-51,1 9 0,-7 0 12,7 0 0,-2 2-153,1 5 1,5-3 261,-4 8 1,-2 1-156,1 6 0,1-6-31,6-1 1,0-1 181,0 1 1,0 3 293,0-9 0,0 1-227,0-7 1,0-1 25,0 1-97,0-8-282,8-3 0,3-8 159,8 0 1,0-8-2,0-5 0,6-10-190,0-2 1,3-7 110,-3 7 1,-4-7-718,4 7 0,3 0-171,-3 6 0,0 0-1863,-6 0 1217,9 0 0,-7 8-66,4 5 1554,-4 4 0,-2 2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12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133 437 7442,'-19'9'0,"0"3"0,0 3 0,2 0 0,2-5 0,3-1 0,7 5 0,-3-11 0,8 5 0,0-8 0,0 0 0</inkml:trace>
  <inkml:trace contextRef="#ctx0" brushRef="#br0" timeOffset="443">133 229 6899,'8'-11'597,"-6"0"71,5 5-102,-5 4 342,-2-6-197,0 8-472,0 0 0,0 8 149,0 5 0,-9 10 284,-3 2 0,1 9-269,-1-3 1,1-1-196,-2 2 1,-1-3-177,7 3 1,-5-3 115,5-3 0,-5-5-261,5 4 0,-5-4 94,5-2 1,1-6 317,6-1-392,0-8-1949,0 5 641,0-9-96,0 0 708,8 0 1,3-2 272,8-5 0,0 3 222,0-8 1,-2-1-75,-5-6 368,5 0 0,-6 0 0,8 0 0</inkml:trace>
  <inkml:trace contextRef="#ctx0" brushRef="#br0" timeOffset="862">152 248 6692,'-11'-9'-747,"-6"1"597,5-5 495,3-4 0,-1 7 658,3-9 1,5 6-475,-4 0 1,4 7-221,2-7 0,2 1-127,4-7 0,-1 6 79,7 1 0,-5 5-16,5-5 0,-1 5 16,1-5 0,5 7-29,-4-1 0,-3 4-13,3 2 1,-7-6-102,7-1 0,-7 1 377,7 6-246,0 8 1,6 3 42,0 8 0,-3 0-53,-3 0 1,4 0-24,-4 0 1,3 6 29,3 0 0,0 7 5,0-7 1,-6 7-62,0-7 0,-3 9-252,3-3 0,-3-1 53,-3 2 1,-5-7-37,4 6 0,-4-5 183,-2 5 0,0-5-32,0 5 0,-6-5-117,0 5 1,-9-8 55,2 3 0,-6-5 27,-6-2 0,4 0 5,-4 0 0,3-9-122,3-4 0,-6 3-10,0-3 0,-2 1-224,1-7 0,5 0-32,-4 0 0,4-3 129,2-3 0,0-2-1440,0-5 605,0-4 277,0 7-370,8-1-145,3-6 1,16 15 506,5-4 1,4 4 126,2 2 1,8 6 620,5 0 0,-5 1 0,1-7 0</inkml:trace>
  <inkml:trace contextRef="#ctx0" brushRef="#br0" timeOffset="1289">948 570 8187,'-12'0'232,"-1"0"0,7-2 28,-7-4 1,9 1 261,-2-7-277,-5-1 0,3 0 708,-5 1-672,-4 8 0,9-7-88,-5 5 1,-4 4 34,5-5 0,1 7 32,-2 7 1,1 1-62,-7 5 1,8 3 57,5-3 1,-3 10-29,3 3 0,0-5-87,6-2 1,0-11-233,0 11 53,0-4 1,8-5-93,5-3 1,4-5-266,2-2 1,6-2 220,0-5 1,1-3-287,-7-9 1,0 0 188,-1 0 1,-1 0-72,-4 0 190,-5 8 0,-5-3 487,3 7-25,-4 1-141,-2 14 0,-11 9-107,-8 9 0,7-1 9,-1-6 1,7 0-1460,-7 0 630,9 0 650,-4 0 1,16-2-56,5-5 162,12-3 0,4-26 0,9-4 0</inkml:trace>
  <inkml:trace contextRef="#ctx0" brushRef="#br0" timeOffset="1660">1176 210 8187,'11'-13'173,"-5"0"317,-4 9-199,-2-4 1,-6 16 254,-1 5 0,1 4-130,6 2 1,-2 8-71,-4 5 1,1 3-71,-7 3 0,5 7-15,-5-1 0,-1 6-201,-6-5 1,2 5 79,5-6 1,-3-1-237,9-12 0,-7 3 127,7-9 1,-1-6 222,7-6-1181,0-9-1076,0 5 1,0-12 1061,0-3 1,0-4 534,0-9 1,0-7 405,0 1 0,0-9 0,0 3 0,0 1 21,0-1 1,0 1-68,0-2 0,-2 5 46,-4 8 0,4 6 548,-5 1 2200,5 8-1553,2-5-766,0 9-323,9 0 0,1 6 122,9 1 1,0 5 17,0-5 1,2 5-54,5-5 1,-3 7-841,8-1 1,-8-2-73,3 1 719,3-7 0,1 11 0,8-5 0</inkml:trace>
  <inkml:trace contextRef="#ctx0" brushRef="#br0" timeOffset="2003">1536 684 8229,'-19'0'411,"3"-2"-76,3-5 1,-2 3 150,9-9 1,-9 9-79,2-2 0,3 4 221,-3 2-368,1 0 0,-7 0 36,0 0 1,6 8 284,0 5 0,1 4-148,-7 2 1,6 6-178,0 0 1,9 1-143,-2-7 1,4 0 309,2-1-512,0 1 1,2-2 146,4-4 0,5-5 160,8-8 1,8-8-338,5-5 1,4-12-437,2-7 1,-3 3-37,-3-3 1,-3 9-495,-3-2 0,-12 6 519,5 6 47,-4-4 236,-4 15 0,-3-4-2,-8 12 0,-2 5 1175,-4 8 1,-3 6-2,-3 0 0,-3 7 679,9-7 1,-7 7-1030,7-7 1,-1 7-575,7-7 0,0 0-1476,0-6 0,0 0 908,0 0 1,9-2 600,3-4 0,5 4 0,2-7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38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196 766 7765,'-14'10'0,"-3"-2"0,-3-2 0,0 2 0,2 0-309,0 0 0,1-2 853,-1-6 1,6 0 2130,0 0-1126,0 0 74,2 0-387,2 0-769,8 0 1,0-2-130,0-4 0,8-4-105,4-8 0,10-6 31,2 1 1,7-11-67,-1-2 1,10-1-113,1-11 1,9 7-26,-3-7 0,1-1 27,5-10 0,-4 5-325,11 1 0,-5 1 233,-1 11 0,-9-1 97,-3 7 0,-7 7-11,-5 4 1,-4 6-3,-9 6 0,-5 5-87,0 7 171,-8-8 23,4 6 307,-8-6 140,0 8-255,0 8-247,0-6 1,0 8 43,0-5 49,0-3-148,0 6 1,0-6-142,0 4-27,0-4 147,0 6-5,0-8 1,0 2-24,0 4 0,-2-4-81,-4 4 0,4 4 140,-4 2 1,-2-2 131,2 2 1,-1-1-156,1 7 0,2-6 15,-8 0 1,8 0-135,-2 6 0,4-1 190,2 1-57,-8 0 1,6 0 13,-4 0 1,4-1-21,2 1 1,0 0-103,0 0 1,0 0 61,0-1 0,0 3 55,0 4 1,0-4 124,0 4 0,-2 3-18,-4 3 1,2-2-110,-8 1 0,2 1-55,-1 6 0,-5-3 95,4-3 1,2 4-256,-2-5 0,6-3 35,-6-2 1,8-5-270,-2-1 51,-3 0-4,7 0 1,-6-6 48,8 0 45,0-8-1444,0 3-782,0-7-2409,0 0 2300,0-7 1826,0-3 0,0-8-109,0 0 0,-6 6 288,0 0 1,-8 0 552,2-5 0,-4 1 0,-2 4 0,-1-4 0,-5 4 0,4-2 0,-4 3 0,5-3-86,1 8 1,0-6-16,0 6 0,6-6 101,0 6 0,8-8 1337,-11 4-700,13-7 1,-6-1 157,8 0 0,0 6 326,0 0-543,0 8 1,2-10-154,4 8 1,-2 1-155,7 5 0,1-2-17,6-4 1,6 4 16,0-4 0,7 4-543,-1 2 0,4 0-695,1 0 1,-1 0-692,-4 0 0,3 0 1658,-3 0 0,3 8 0,3 2 0</inkml:trace>
  <inkml:trace contextRef="#ctx0" brushRef="#br0" timeOffset="465">1069 642 8162,'-18'24'0,"0"-1"0,0 7 0,1-6 0,-1 7 0,0-1 0,0 4 0,0 1 0,2 1 0,5-1 0,-5 7 0,4 0 0,2-1 0,-2-5 3344,8-1-2193,-12 1 0,14-8-442,-4-5 1,-1-3 144,1-2-412,0 0-47,-2-8 121,6-2-274,-6-8 1,8-8-309,0-4 0,2-12 47,4-6 0,4-9-734,7-3 1,1-7 244,0 1 1,0-3 12,0-3 0,0 3 216,-1 4 1,7-3 113,0 9 1,0-1 234,-7 6 0,7 3-69,0 3 0,2-2-115,-3 9 1,-3-1 40,4 6 0,-6 0 521,-6 1 0,3 7-186,-3 4 0,-2-2 258,2 2 226,-8 0 8,12 6-67,-14 8-316,6 2 1,-8 8 42,0-1 0,-8 1 95,-4 0 0,-4 0-1020,-2 0 0,-6-1-15,1 1 0,-7 0 350,6 0 1,-5 0 665,5-1 0,0-5-24,6 0 0,6-8-3581,1 2 1551,7-4 537,-4-2 1,16 2 389,4 4 0,5-4-657,7 4 0,-2-4 125,8-2 1169,-1-8 0,7-2 0,-1-8 0</inkml:trace>
  <inkml:trace contextRef="#ctx0" brushRef="#br0" timeOffset="902">1461 660 8162,'-8'17'521,"-4"1"-230,4-8 1,-8 12 121,4-4 0,2 5 228,-2 1 0,2-2-143,-1 8 0,-5-1-190,4 7 1,-4 1 90,-2 5 0,2-4-94,5 3 0,-5-3-99,4-3 1,2-7 2,-2-4 1,6-4 0,-6-3 0,8-5 328,-2 0 31,4-8-541,-5 4 1,5-12 35,-4-8 0,4-2-451,2-15 1,8-1 219,3-6 0,-1-7-229,2-5 1,0 3 133,6-3 1,0 7-35,-1-7 1,1 3 125,0-3 0,2 3-25,4 3 1,-3 5 227,9-5 1,-8 5-92,2 1 0,1 8 286,-1 4 0,0 5-90,-6 1 0,-7 8 47,1 4 0,-6-2 228,6 2-162,-8 0 1,4 8-103,-8 4 0,6 4 105,0 8 0,0 0 85,-6 0 1,0 1-76,0 5 0,0-2 144,0 7 0,-6-7-65,0 2 1,-8 2 49,2-3 0,2 1 245,-2-6-372,1 0 0,-5 0-614,4-1-728,4-7-2067,0-2 1610,6-8-2286,-6 0 2845,8 0 0,0 2 974,0 4 0,-8-4 0,-2 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40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889 1023 8164,'10'-8'0,"4"4"-14,-8-8 1,2 2 251,-2-2 0,-4-3 263,4 3 1,-4 2-97,-2-2 1,2 2 677,4-2-57,-4-4-717,6 7 0,-10-7 116,-4 4 0,2-2-111,-8 8 0,6-2-47,-6 2 1,-2 4-8,-10-4 0,5 4 0,-5 2 1,2 2-46,-2 4 1,-1-2 14,-5 8 1,-2 0-49,9 6 1,-3 0 60,2-1 0,4 3-199,-3 4 0,3-4 51,2 3 1,6-3 88,0-2 0,6 2-164,-6 4 0,8-5-246,-1 5 1,3-10-9,2-2 1,0 0 2,0 5 144,7 1 0,1 0 88,4 0 0,4-2-23,-4-4 1,-2 3-12,2-3 0,-8 4 170,2 2-95,3 0 1,-7 0 109,4-1 0,-4 1-39,-2 0 0,-2 0 171,-4 0 1,-3-7-44,-9 1 1,-2 0-109,-4 6 0,2-6 14,-7 0 1,-1-6-11,-5 6 0,-3-9-351,-4 3 1,5-4-116,-5-2 1,-1 0-146,1 0 1,1 0-28,5 0 0,8-6-1438,5 1 445,3-9 1,10 10 732,4-8 0,8 8-61,10-2 0,8-2 22,15 2 800,9-8 0,1 4 0,9-7 0</inkml:trace>
  <inkml:trace contextRef="#ctx0" brushRef="#br0" timeOffset="321">961 1308 7929,'-8'10'536,"-4"-4"0,2-4 65,-2-2 1,0 0 5,-6 0 1,6 6-227,1 0 0,1 1 81,-2-1 0,-2-2-90,8 8 0,-6-6 114,6 6-228,-8 0 1,6 6-1,-3 0 0,3-7-40,8 1 1,0 0-29,0 6 0,0-6-137,0 0 0,2-6 120,4 6 0,-2-9-135,7 3 0,3-4-430,10-2 1,2-2 211,3-4 0,5-3-914,-4-9 1,-3-6 520,3 0 0,-2-5-962,1 5 1,3-6 151,-8 6 1383,0 1 0,1-3 0,3-2 0</inkml:trace>
  <inkml:trace contextRef="#ctx0" brushRef="#br0" timeOffset="667">1281 1290 7626,'-12'18'888,"0"0"0,8-6-437,-2-1 0,-2 1-74,3 6 0,-7 6-134,6 0 0,-6 5 177,6-5 0,-6 6 202,6-7 1,-6 1 209,6-6-213,0 0-544,6 0 94,0-9 1,2-3 88,4-12 0,4-9 0,8-9 1,2-8-758,4 3 0,-3-5 2,9-2 1,-6 3-237,5 3 1,-7-2 163,2 9 0,2-1-1283,-3 6-275,1 0 921,-6 8 1206,0 2 0,-1 8 0,1 0 0</inkml:trace>
  <inkml:trace contextRef="#ctx0" brushRef="#br0" timeOffset="901">1619 1379 8040,'-12'6'511,"1"0"1,1 8-311,-2-2 1,-2 4 29,8 1 0,-6 3 326,6 4 0,-6-4-181,6 3 1,-1-3-344,1-2 1,4-6-195,-4 0-544,4-8 730,2 4 1,2-10 202,4-4 1,3-12-1831,9-12 0,0 1 34,0-7 1568,0 4 0,7-19 0,3 5 0</inkml:trace>
  <inkml:trace contextRef="#ctx0" brushRef="#br0" timeOffset="1009">1708 1112 8040,'0'-18'215,"8"0"431,-6 9-131,6 1-342,-8 8 0,0 2 173,0 4-798,0 3 400,0 9-1308,0 0 936,0 0 0,0 0 125,0-1 299,0 1 0,8 8 0,2 2 0</inkml:trace>
  <inkml:trace contextRef="#ctx0" brushRef="#br0" timeOffset="1389">1762 1344 8040,'0'29'61,"0"1"0,-2 2 198,-4 9 1,0-1 358,-12 7 0,8-1-150,-14 1 1,11 5-3,-5-5 1,0-1 84,6 1 0,-2-9-153,2-3 0,5-1-340,7-10 1,0-7 268,0-5-348,0-8 136,0 4 0,1-24 115,5-7 1,4-17-679,8-7 0,-2-5 12,-4-1 0,2-1-113,-8 1 0,5-1 247,-5 1 1,6 6 278,-6-1 0,8 14-62,-2-1 1,2 5 197,-2 0 1,3-1-29,-3 7 1,4 0-95,2 6 0,0 3 8,0 3 0,-1 4 121,1 8 1,-6 0 55,0 0-144,0 0 0,4 8 215,-4 4 0,-3 3-92,-3 3 1,-4-6 159,4 0 0,-4 0-3,-2 6 0,0 0 5,0-1 1,-2 1-56,-4 0 0,-4 0 201,-7 0 1,-1-3-106,0-3 0,-6 4-124,1-4 0,-7 2-383,6-2 0,-2-2 166,3-5 0,9-3-630,-4 4-553,4-4-73,4-2 0,2-2 230,8-4 1,8 1 1008,4-13 0,20-4 0,5-14 0</inkml:trace>
  <inkml:trace contextRef="#ctx0" brushRef="#br0" timeOffset="1766">2456 702 7967,'-27'0'0,"-3"8"432,12 4 0,-2 6 651,14 6 1,-6-2-612,6 7 1,1 9-271,5 9 1,0 5 1277,0 1-885,0 9 1,-2-5-173,-4 8 0,2-5-160,-8 5 1,0-2-146,-6 2 0,0-3 60,1-9 1,1-5-538,4-1 0,-2-15-337,8-3-36,-8-7 0,10-6 102,-8-4 0,6-8-463,-5-16 0,7-2 582,-2-15 1,-2-9 155,2-10 1,-6-9 102,6-2 1,0-1 27,6 7 1,-6 9-239,0 9 0,0 1 14,6 10 1,0 1 447,0 5 0,2 6 1816,4 0 297,-4 8 0,8-4-1039,-4 8 0,-2 0-523,8 0 1,0 8-2,6 4 0,-1-2-187,1 2 1,2-6-559,4 6 1,-3-8 236,9 2 1,-6-5 138,5-1 1,-5 0-637,6 0 1,-8 0 454,1 0 0,-3 0 0,-2 0 0</inkml:trace>
  <inkml:trace contextRef="#ctx0" brushRef="#br0" timeOffset="2434">1299 275 8218,'-24'0'0,"0"0"533,3 0 398,1 0 619,2 0-123,0 0-527,8 0-270,2 0-333,8 0 0,2 0 176,4 0 0,6 0-4,12 0 0,-2 0 115,7 0 1,3 0 141,10 0 0,-3 0-245,9 0 0,-7 0 54,7 0 1,-1 0-142,7 0 0,-1 0-121,0 0 0,3 0-30,3 0 0,-2 2-123,9 4 1,-9-4-15,2 4 1,-1-2-178,1 2 0,-9-4-41,3 4 1,-11-2 132,-1 2 0,-3-4-102,-3 4 0,-1-2 17,-4 1 0,-5-3 86,-7 4 1,0-4-108,0-2-9,-8 0 1,0 0 21,-4 0-7,-4 0-100,5 0-311,-7 0-6682,0 0 4893,-7 0 1,3 0 1009,-8 0 1269,0 0 0,-6 0 0,0 0 0</inkml:trace>
  <inkml:trace contextRef="#ctx0" brushRef="#br0" timeOffset="3117">2492 61 8162,'-10'0'456,"-6"0"-213,4 0 0,2 0 30,-2 0 0,7-5 1921,-7-1-1567,8 0 0,-10 4 175,8-4-316,0 4 1238,6-6-1038,0 8 1,8 6-72,4 0 1,4 6-203,1-6 0,1 5-95,0-5 1,2 6-2,4-6 0,-3 6-74,9-6 0,0 6-115,5-6 0,1 6 66,-1-6 1,1 5 48,0-5 0,-1 6-77,1-6 1,-2 8-270,-5-2 1,-1-2-104,-4 2 0,-10-2-77,3 1 1,-5 5 163,0-4 0,2-2 68,-8 2 45,0 0 1,-6 6-24,0-1 0,0-5 383,0 0 0,-2-6-96,-4 6 0,2-6-187,-8 6 0,0-6-25,-6 6 0,1-7-86,-1 7 1,0-6-105,0 6 1,-6-8 117,1 2 1,-7 4 46,6 2 0,-7-2-50,1 2 0,2-3-190,-1 3 1,1 4 53,-2-4 0,-1-2 52,7 2 1,-6 0 17,6 5 0,-5-5-97,5 0 1,0-2 150,6 2 1,1 2-34,-1-8 0,2 2 136,4-2 1,-4-4-81,4 4 0,2-5-45,-1-1 0,5-1 62,-6-5 0,6 2 317,-6-8-343,8 0 1,-4-6 6,8 0 0,0 0 132,0 1 1,0-1-113,0 0 0,0-6-3,0 1 0,6-1 74,0 6 0,2 0 220,-2 0 0,2-1-114,4-5 0,3 2 91,-3-8 1,-2 1-78,2-7 0,-2 1-61,2-1 1,4 0-149,-4 1 1,-5 7 138,-1 4 1,2 4 148,-2 3-176,0-1-1164,-6 8 224,0-6 0,6 16-738,0 0 0,0 8 125,-6 10 1,0 0-2517,0-1 3975,0 1 0,8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7:55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1120 171 8217,'2'-19'-378,"4"0"368,-4 8 1,7-5 372,-9 3 1,0 2 164,0-1 32,0 8 0,0-7 341,0 5-373,0 4-219,0-7 0,0 11 418,0 5 1,0 3-214,0 9 1,0 2-44,0 4 0,0 5 57,0 8 0,-3 6-191,-3 0 0,2 3-48,-9-3 0,1-4-25,-7 4 0,0-4-191,0-2 1,6-2-132,0-4 0,7-1-509,-7-12 179,9 5-495,-4-14-2066,8 1 2144,0-3 1,8-19-678,5-7 0,6-1 192,6-7 1290,-4-3 0,15 8 0,-6-7 0</inkml:trace>
  <inkml:trace contextRef="#ctx0" brushRef="#br0" timeOffset="619">1689 209 7060,'10'-9'792,"-1"7"399,-9-6-147,0-1-267,0 7-432,0-6 0,-3 8-97,-3 0 1,2 2 75,-9 4 0,7 5 2,-7 8 0,1 0 108,-7 0 1,2 6 166,4 0 1,-4 7-117,5-7 0,-5 9-14,-2-2 0,6 3-133,1 3 0,7-6-158,-1 0 1,4-9 67,2 2 1,0-4-229,0-2 0,8-2-31,5-4 1,10-5-62,2-8 1,7 0-186,-7 0 0,9-2 185,-2-4 1,10-5 47,2-8 0,0-6-18,-6 0 0,4-9-161,-4 2 0,5-4-93,-12-2 1,3 7-358,-3-1 1,-3 9 396,-9-2 0,-2-3 64,-5 3 349,-3 0 0,-9 6-64,0 0-201,-9 0 0,-8 2 33,-8 4 1,-2 3 266,1 4 0,-3 3 89,-9-3 0,2 10-128,5 3 0,-3 5-381,9-5 0,-7 7-557,7-1 0,-1 2-255,7-3 1,3 5-69,3-4 423,5 4 1,8 2 200,0 0 1,2-7-324,4 1 0,0-9 20,13 3 787,-4-5 0,21-2 0,-7 0 0</inkml:trace>
  <inkml:trace contextRef="#ctx0" brushRef="#br0" timeOffset="911">2561 114 8216,'11'-8'1134,"-3"6"127,-8-7 49,0 9-631,0 0 0,0 9-298,0 3 0,-6 5-134,-1 2 1,1 0 344,6 0 1,-6 8-80,-1 5 1,-7 4-30,1 2 1,2 0-146,-1 0 1,-1-5-180,-6 5 1,0-6 86,0 6 0,0-2-482,0-11 0,7 0 34,-1-6 0,9 0-484,-2 0-737,3-8-82,3-3 1,3-10-56,3-4 1,4-5 761,9-8 0,7-8-836,-1-5 1633,0-4 0,3-2 0,1 0 0</inkml:trace>
  <inkml:trace contextRef="#ctx0" brushRef="#br0" timeOffset="1111">2504 152 8199,'-19'-17'-76,"0"4"1,0-1 1051,0 7 1,0-1-374,0 2 0,7 4-207,-1-5 0,7 5 990,-7 2 1117,9-8-1683,-5 6-574,9-7 1,9 9 61,4 0 0,12 6-31,6 1 1,1-1-240,6-6 1,-2 0 67,14 0 1,-5-2 100,5-4 0,1 1-467,6-7 1,0 6-725,-1-7 1,1 2-1166,0-1 0,-6 3 317,-1 9 1832,-7 0 0,3 0 0,-8 0 0</inkml:trace>
  <inkml:trace contextRef="#ctx0" brushRef="#br0" timeOffset="2104">513 1233 7822,'19'0'-134,"-9"-8"1,1 6 356,-5-5 128,-4-3 218,15-1-378,-6-8 1,1 2 542,1 5-152,-9-5 314,4 6-146,-8-8-470,0 0 1,0 7 17,0-1 1,-8 9-1,-5-2 1,-3 3-244,-3 3 1,0 0 57,0 0 0,-7 3-130,1 3 1,-9 4 87,3 9 0,1 0-43,-1 0 1,-1 7 91,-6-1 0,0 6 126,0-5 1,0 5-94,0-5 1,9 5 125,4-5 0,3 5-84,4-6 0,1 3-25,4-3 1,5 3 25,8 3 0,0-3 43,0-9 1,2-1-257,4 1 0,5 0 4,8 0 1,8-8-250,5-5 0,3-4-136,3-2 1,9-2-243,3-4 0,5-5-801,2-8 0,6-8 666,0-5 1,7 3-474,-7-3 0,-2 9 79,-10-2 1032,-5-5 1,1 9 0,1-6 0</inkml:trace>
  <inkml:trace contextRef="#ctx0" brushRef="#br0" timeOffset="2333">1139 1100 10077,'-11'-10'1817,"0"3"-1485,5 14 0,4 3 62,-4 9 0,-3 2-149,3 5 0,-9 3-25,3 9 0,1 0-76,-2 0 1,1 2-152,-7 4 1,0-4-700,0 5 1,6-5 461,1-2 1,7-9-487,-1-4 0,6-4 339,6-2 0,7-8 391,12-5 0,-4-4 0,7-2 0</inkml:trace>
  <inkml:trace contextRef="#ctx0" brushRef="#br0" timeOffset="2679">1499 1328 8182,'-19'17'687,"0"-5"0,6 3-160,1-9 0,5 9 57,-5-2 1,8 4-111,-3 2 1,5 2-32,2 4 0,0-10-198,0 4 0,0-4 0,0 4 0,9-3-115,3-3 0,-1-5-29,1-8 0,1 0-21,6 0 0,0-2 140,0-4 1,2-7-347,4-12 1,-4 2 98,5-9 1,-12 7-305,-1-7 1,-2 7 177,1-7 0,3 9 120,-9-2 0,1 4-144,-7 2 1,0 6 2,0 1 0,0 5 96,0-5 1,-9 8-7,-3-3 0,1 5-320,-2 2 1,1 9 119,-7 3 0,0 5-353,0 2 1,6 0 225,1 0 0,5 0 140,-5 0 1,7 0-734,-1 0 1004,4 0 0,10 8 0,3 3 0</inkml:trace>
  <inkml:trace contextRef="#ctx0" brushRef="#br0" timeOffset="2965">1916 1366 8182,'-2'17'176,"-4"-5"1,2 3 889,-9-9-199,9 9 1,-11-4-356,9 8 0,-1 0 94,7 0 1,0 0-147,0 0 1,0-7-126,0 1 0,7-1-91,-1 7 1,9-6 28,-3 0 1,-1-9-72,2 2 1,-1-4-86,7-2 0,0 0 158,0 0 1,0-14-31,0-5 0,0-7-351,0 1 0,0-2 106,0-5 1,-2 3-1078,-5 3 0,5 5 61,-4-4 0,-3 4-781,3 2 1,-7 2 834,7 4 0,-7 5 962,7 8 0,0-8 0,6-3 0</inkml:trace>
  <inkml:trace contextRef="#ctx0" brushRef="#br0" timeOffset="3458">2523 1271 9751,'-13'0'891,"1"0"0,6 0-692,-7 0 1,7 2-92,-7 4 1,7-1 216,-7 7 0,7 1-80,-7 6 0,2-6 126,-1-1 0,-3 1-54,9 6 1,-7 0 61,7 0 0,-7 0-135,7 0 1,-1-7-162,7 1 1,0-7 90,0 7-166,0-9 0,3 11-105,3-9 0,4 1 98,9-7 1,0 0 126,0 0 0,7 0-44,-1 0 1,7-3-395,-7-3 1,6 2 122,-5-9 0,7 1-171,-1-7 1,4-7-7,2 1 0,0-9-51,0 3 0,-7-5 70,1-2 1,-3 0 136,3 0 1,2 6 55,-9 1 0,0-1-84,-6-6 1,-6 7 378,0-1 1,-9 9 624,2-2 636,-4 4-952,-2 10 0,-2 3 260,-4 8 1,-5 2 171,-8 4 0,7 5-349,-1 8 0,0 6-8,-6 0 1,0 9-178,0-3 0,0 7 522,0 7 1,1 1-124,-1 5 1,6 3 96,0-3 1,3 4-638,-3 2 1,5-9-473,8-4 0,0-6 66,0-6 0,2-5-241,4-8 1,5-2-1915,8-4 0,0-5 1111,0-8 1,-1-6 1240,1 0 0,9-18 0,1 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47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107 268 8333,'-12'0'0,"0"0"0,7 0-248,-7 0 900,0 0 0,0 0 605,0 0-106,8 0-745,-12 0 0,14-2 146,-4-4-292,4 4 0,8-8 16,0 4 1,8 4-76,-2-4 0,4-2 9,2 2 0,-1 0-193,1 6 0,0-2-48,0-4-115,0 4 1,-1-5 210,1 7 1,-6 1 129,0 5-646,-8-4 146,12 14 295,-14-6 1,6 8 51,-8 0 187,0 0 1,0 1-177,0 5 0,-8-4-44,-4 4 1,2-3 20,-2 3 1,0-4-1,-6 4 0,1-5-99,-1-1 0,0 0 100,0 0 1,2 0-32,5-1 1,-3-5 1,8 0 375,-8-8-325,12 12 17,-6-14-132,8 6 1,2-8-154,4 0 1,4-6 251,8 0 1,-1 0-37,1 6 1,0-6-26,0 0 0,0 0 29,-1 6 1,1 0 16,0 0 0,-6 0-26,0 0 1,-2 2 11,2 4 0,1-2 19,-7 8-7,8-8-6,-4 12 0,2-6-12,0 7 1,-8-5-2,2 0 3,-4 0 63,-2 6 1,0 0 19,0-1 0,0-5 10,0 0 1,0-6 62,0 6-70,-8 0 1,-2 4 26,-8-4-49,0 3 0,0-7-8,1 4 1,-1-4 5,0-8 0,0 2 87,0 4 0,1-4-142,-1 4 1,0-4-9,0-2 1,0 0-29,1 0 1,-1 0-185,0 0 0,6 0-97,0 0-515,8 0 400,-4 0 290,8 0 1,2 0-1651,4 0 0,10 0 534,8 0 1,8-6 1247,-3 0 0,5-8 0,1 4 0</inkml:trace>
  <inkml:trace contextRef="#ctx0" brushRef="#br0" timeOffset="604">446 107 8519,'0'-17'-24,"-2"5"10,-4 0 168,4 8 46,-14-4 1,12 2 581,-8 0-94,8 0 128,-12-2 63,6 6-280,0-6 13,2 1-68,8 5-158,0-6-288,0 8 0,2 6 163,4 0 0,-2 1-18,8-1 0,-6-2 20,6 8 1,0-6-65,6 6 1,0-6-126,-1 6 0,1-2 126,0 2 1,0 3 43,0-3 0,-1 4 12,1 2 1,-6 2-390,0 3 0,-2-1 4,2 8 0,2-6 98,-9 5 0,3 1 109,-2 6 0,-4-1-22,4 1 0,2-1-62,-2 1 1,6 0 86,-6-1 1,0 1-22,-6-1 0,2 1-10,4 0 1,-4-1-87,4 1 0,-4 0 74,-2-1 0,0-5 7,0-1 0,0-1 3,0 2 1,-2-2 2,-4-5 1,-4-3 135,-8 4 1,0-4 225,0-3 1,-5 1-230,-1 0 1,-6-2-34,6-4 0,-1 2 313,1-8 0,4-1-120,-4-5 1,5 0 68,1 0-130,0 0-379,8 0-1276,2 0 872,8 0 397,0 0 1,8 0-373,4 0 1,6 0-1858,6 0 1,-3 0 1101,9 0 0,0-5 248,5-1 1,1-6 981,0 6 0,-1-8 0,1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0:39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1067 38 24575,'-12'0'0,"2"0"0,-2-3 0,0 2 0,3-7 0,-14 7 0,1-7 0,-10 7 0,0-9 0,0 9 0,0-4 0,-1 5 0,1 0 0,0 0 0,0 0 0,0 0 0,-13 0 0,10 0 0,-9 5 0,11-4 0,-11 11 0,-4-11 0,-24 14 0,21-13 0,-5 15 0,30-15 0,3 12 0,-1-9 0,5 4 0,0 0 0,6 0 0,5-1 0,0 1 0,-1-1 0,1 0 0,-4 1 0,6 3 0,-9-6 0,13 5 0,-13-3 0,10-2 0,-4 13 0,-2-13 0,9 10 0,-5-4 0,3-2 0,3 5 0,-3-5 0,4 6 0,0-7 0,0 3 0,0 0 0,0 1 0,0 0 0,0 0 0,0-1 0,0-3 0,0 3 0,0-3 0,0-1 0,4-3 0,-3 2 0,3-2 0,-4 3 0,0 1 0,3 3 0,2-3 0,7 3 0,-2 1 0,-2-4 0,-1 7 0,2-7 0,0 3 0,7 0 0,-7-2 0,4 6 0,-5-3 0,4 0 0,1-5 0,0 4 0,3-7 0,-6 11 0,5-7 0,-5 4 0,2-5 0,-4 4 0,5-3 0,2 14 0,-2-12 0,5 8 0,-5-7 0,11-1 0,-5 1 0,4-2 0,1 4 0,1-3 0,1 3 0,4 1 0,-5-8 0,20 9 0,2-8 0,1 10 0,-4-4 0,13-4 0,18 4 0,16-12 0,-3 13 0,-33-10 0,1-2 0,26 6-232,-25-6 1,0 0 231,18 4 0,10 2 0,-22 0 0,9-1 0,-12-8 0,0 0 0,-1 6 0,1-4 0,0 11 463,0-4-463,-12-1 0,21-1 0,-19-7 0,23 0 0,-14 0 0,1 0 0,0 0 0,0 0 0,-12 0 0,21 0 0,-38 0 0,24 0 0,-29 0 0,-1-4 0,5-2 0,3 1 0,-5-3 0,3 3 0,-14-3 0,-1-4 0,-3-2 0,3-2 0,-6-1 0,6 4 0,-11-10 0,3 8 0,-8-8 0,0-1 0,0 5 0,0-1 0,0-2 0,-4 7 0,3-5 0,-7 8 0,8 0 0,-8-1 0,0-4 0,-2 4 0,-2-3 0,4 3 0,-1-4 0,-7-4 0,6 7 0,-9-5 0,5 6 0,1 0 0,1-3 0,0 3 0,-1-1 0,0-1 0,-10 4 0,12-1 0,-18 1 0,17-1 0,-10 2 0,2-8 0,1 8 0,-4-4 0,-1-1 0,-1 0 0,-7 3 0,-1-3 0,-11 14 0,9-4 0,-22-1 0,9 4 0,1-9 0,-37 3 0,49-2 0,-34-3 0,43 8 0,-6-4 0,0 3 0,0 0 0,7-3 0,-18 2 0,21 2 0,-33-2 0,27 2 0,-17 4 0,1-4 0,8 5 0,-20 0 0,8 0 0,1 0 0,9 0 0,7-5 0,6 4 0,0-4 0,-6 5 0,16-3 0,-5 2 0,12-3 0,-1 4 0,4-4 0,2 3 0,3-2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0:46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1786 202 24575,'-4'-5'0,"0"2"0,-5 3 0,1 0 0,-4 0 0,2 0 0,-12 0 0,7 0 0,-16 0 0,6 0 0,-7 0 0,0 0 0,0 0 0,-1 0 0,1 0 0,0 0 0,0 0 0,0 0 0,-1 0 0,1 0 0,7 0 0,1 0 0,11 0 0,-3 0 0,3 0 0,-4 0 0,-6 0 0,-3 0 0,-6 0 0,0 0 0,0 0 0,0 0 0,0 0 0,6 0 0,-4 0 0,4 0 0,1 0 0,1 0 0,1 0 0,-3 0 0,1 0 0,-5 0 0,4 0 0,1 0 0,-6 5 0,6-4 0,-19 3 0,8 1 0,-8 1 0,-1 7 0,10-7 0,-9 6 0,11-11 0,1 8 0,0-3 0,-14 5 0,10 0 0,-11 0 0,26-2 0,-9 2 0,19 1 0,-12-2 0,14 6 0,-7-3 0,7 1 0,-3 1 0,3-5 0,1 6 0,-1-7 0,1 7 0,3-7 0,-2 7 0,2-3 0,1 4 0,0 0 0,4 0 0,0 0 0,0-1 0,0 1 0,0 7 0,0-9 0,4 7 0,-4-9 0,4 1 0,0 1 0,-3-1 0,6 2 0,-6 1 0,7-4 0,-3 10 0,0-8 0,0 5 0,-1-4 0,-3-7 0,6 7 0,-2-3 0,3 4 0,1 0 0,3-4 0,-3 3 0,3-7 0,-7 7 0,3-3 0,-4 0 0,5-1 0,-1 0 0,1 1 0,-1 4 0,0-4 0,1-1 0,3 1 0,-3-4 0,3 3 0,1-3 0,-4 3 0,7-3 0,-7 3 0,7-3 0,-7-1 0,7 4 0,-3-2 0,4 2 0,0-4 0,7 2 0,-9-2 0,14 3 0,-7-2 0,24 12 0,-10-3 0,10 3 0,-13-6 0,-1 1 0,0-4 0,12 5 0,-8-1 0,20-7 0,-8 7 0,12-14 0,-13 9 0,10-9 0,-22 7 0,22-8 0,-21 4 0,20-5 0,-20 0 0,20 0 0,-8 0 0,12 0 0,0 0 0,-13 0 0,22 0 0,-18 0 0,21 0 0,-24 0 0,9 0 0,-22 0 0,9 0 0,-12 0 0,1 0 0,-1 0 0,0 0 0,0 0 0,0 0 0,-6 0 0,4 0 0,-11 0 0,4 0 0,-6 0 0,7 0 0,1 0 0,7 0 0,0 5 0,1-4 0,-1 4 0,0-5 0,12 0 0,-8 0 0,21 0 0,-10 0 0,1 0 0,8 0 0,-8 0 0,12 0 0,-13 0 0,10 0 0,-9 0 0,24 0 0,-21 0 0,18 0 0,-34 0 0,22 7 0,-10-6 0,1 11 0,-4-11 0,-11 4 0,-1-1 0,0-2 0,0 2 0,0-4 0,0 5 0,1-4 0,-1 9 0,0-4 0,0 4 0,13-4 0,-10-1 0,22 2 0,-22-5 0,22 4 0,-10-6 0,13 0 0,0 0 0,12 0 0,-9 0 0,9 0 0,1 0 0,-11 0 0,11 0 0,-13 0 0,12 0 0,-22 0 0,32 0 0,-32 0 0,10 0 0,-3 0 0,-9 7 0,12-5 0,-13 4 0,10-6 0,-22 0 0,22 0 0,-10 0 0,13 0 0,0 0 0,0 0 0,12 0 0,-9-6 0,9 4 0,-12-5 0,-12 2 0,21 4 0,-18-4 0,8 5 0,25 0 0,-30 0 0,20 0 0,-5 0 0,-37 0 0,35-6 0,-38 4 0,15-5 0,1 7 0,-10-4 0,22-4 0,-22 1 0,22-6 0,-22 7 0,22-2 0,-27-11 0,26 15 0,-32-18 0,18 11 0,-23-3 0,19-8 0,-18 7 0,11-6 0,-14 8 0,-3-10 0,2 8 0,-1-8 0,-2 6 0,-1 0 0,-4 0 0,-3 0 0,3-6 0,-6 4 0,6-5 0,-7 1 0,3 4 0,-4-4 0,0 6 0,0 0 0,0 0 0,0 0 0,0 0 0,0 4 0,0-9 0,0-1 0,0-9 0,0 6 0,0-4 0,0 11 0,0-11 0,0 11 0,0-5 0,0 8 0,0-8 0,0-1 0,0-8 0,0 8 0,0 1 0,0 8 0,0-1 0,-4 0 0,3 0 0,-3 4 0,1-3 0,-2 7 0,-3-3 0,3-4 0,-3 5 0,7-4 0,-2 6 0,-1 1 0,3-1 0,-6 1 0,2-1 0,0 1 0,-2 0 0,2 3 0,0-3 0,-2 4 0,2-5 0,-3 1 0,-1 0 0,1 3 0,0-3 0,-1 4 0,1-1 0,-4-2 0,2 2 0,-6-4 0,3 5 0,-4 0 0,1 4 0,3 0 0,-10-5 0,1-1 0,1 0 0,-9 2 0,15 0 0,-15 3 0,4-3 0,5 0 0,-9 4 0,-4-4 0,6 0 0,-15 3 0,18-7 0,-7 6 0,-1-7 0,8 8 0,-18-4 0,3 5 0,-8 0 0,-9 0 0,22 0 0,-22-7 0,10 6 0,-1-6 0,-9 7 0,22-5 0,-9-1 0,11 0 0,1 2 0,0 4 0,0-5 0,6 0 0,-4-1 0,5 2 0,-8 4 0,-11 0 0,-4 0 0,1 0 0,-10-6 0,9 4 0,1-5 0,-10 7 0,22-4 0,-22 2 0,10-2 0,-1 4 0,-9 0 0,22 0 0,-22 0 0,10 0 0,-13-7 0,-12 5 0,9-11 0,-10 11 0,13-4 0,1 6 0,-1 0 0,12 0 0,4-5 0,12-1 0,-1 0 0,1 1 0,0 5 0,-12 0 0,8 0 0,-8 0 0,-1 0 0,10 0 0,-22-6 0,22 4 0,-9-5 0,-1 7 0,10-4 0,-22 2 0,22-2 0,-10 4 0,1-7 0,-4 5 0,-12-4 0,13 6 0,-10 0 0,9 0 0,-11 0 0,-14-8 0,23 6 0,-7-6 0,25 8 0,0 0 0,6 0 0,-4 0 0,11-4 0,-11 3 0,4-2 0,-6 3 0,0 0 0,0 0 0,7 0 0,-6 0 0,13 0 0,-13 0 0,13 0 0,-6 0 0,-14 0 0,9 0 0,-11 0 0,10 0 0,5 0 0,-1 0 0,-4 0 0,11 0 0,-11 0 0,4 0 0,-6 0 0,0 0 0,-12 0 0,8 0 0,-8 0 0,12 0 0,-1 0 0,1 0 0,0 0 0,0 0 0,7 0 0,-18 0 0,21 0 0,-21 0 0,18 0 0,0 3 0,1-2 0,7 3 0,4 0 0,-3-3 0,3 3 0,-4-4 0,0 0 0,1 0 0,3 0 0,-3 0 0,6 0 0,-2 0 0,4 3 0,-1-2 0,1 3 0,-1-4 0,1 0 0,0 0 0,-1 0 0,1 0 0,3 4 0,-2-3 0,6 2 0,-3-3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1:14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1:16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7:46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703 1 24575,'-13'0'0,"-3"0"0,6 0 0,-5 0 0,-5 0 0,-6 0 0,-6 0 0,0 0 0,0 0 0,6 0 0,-16 6 0,13 1 0,-15 10 0,12-5 0,-1 3 0,8-5 0,-5 1 0,4 3 0,-6-2 0,0 3 0,0-4 0,0 0 0,10 2 0,-1-2 0,14-3 0,-7 0 0,10 0 0,-5 5 0,10 0 0,-3-1 0,4 1 0,0 0 0,0 3 0,0 1 0,0 0 0,0 0 0,0 0 0,0 0 0,0-1 0,0 1 0,0 7 0,0-6 0,0 13 0,4-13 0,1 6 0,0-7 0,10 7 0,-5-5 0,7 1 0,-1-4 0,-3-3 0,3 4 0,-2-7 0,1 1 0,-1-6 0,9-1 0,-4 4 0,4-7 0,-6 6 0,7-6 0,-6 3 0,13 1 0,-6-4 0,1 4 0,16 1 0,-13-4 0,15 4 0,-12-6 0,1 0 0,-1 0 0,0 0 0,0 0 0,0 0 0,-6-3 0,16 2 0,-20-7 0,21 7 0,-18-2 0,7-2 0,0 4 0,1-9 0,-1 4 0,-7-7 0,-1 2 0,-1-7 0,-8 5 0,8-2 0,-14-1 0,4 3 0,-5-4 0,-3 0 0,2 0 0,-2 0 0,-1 1 0,0-8 0,0 5 0,-3-4 0,3 6 0,-4 0 0,0 4 0,-4-3 0,-1 7 0,-3-3 0,-1 3 0,1-3 0,0 3 0,-1-7 0,4 6 0,-2-2 0,2 4 0,-3 3 0,-1-2 0,1 2 0,0-3 0,-1-1 0,-3 5 0,3-8 0,-3 7 0,-1-11 0,0 3 0,0 0 0,-3 4 0,7 5 0,-3 1 0,0 2 0,-1-7 0,-1 7 0,-1-6 0,5 6 0,-2-3 0,7 0 0,-2 4 0,2-4 0,-3 4 0,-1 0 0,5 0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7:52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24575,'0'12'0,"0"8"0,4 5 0,-2 0 0,9 18 0,-9-14 0,4 15 0,-6 1 0,0-10 0,0 9 0,0 1 0,0-10 0,0 10 0,0-13 0,0 0 0,0 0 0,0-10 0,0-3 0,0-11 0,0 1 0,0-1 0,4-3 0,-3 2 0,3-2 0,-4 3 0,3-3 0,-2 2 0,3-2 0,-4 3 0,0 1 0,0-1 0,0 1 0,0-5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7:52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24575,'5'-4'0,"-2"3"0,-3-3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7:54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 24575,'0'8'0,"0"1"0,0 3 0,0 1 0,0 4 0,0 6 0,-5 3 0,0 6 0,-9 25 0,0-7 0,-8 23 0,4-1 0,-14 15-436,21-36 0,1 1 436,-4 0 0,1-1 0,3 0 0,2-2 0,-9 26 0,8-2 0,2-33 0,7-4 0,0-23 0,0 0 872,4-9-872,1 0 0,3-4 0,4 0 0,1-4 0,4 0 0,7-6 0,1 0 0,7-5 0,0 3 0,13-12 0,3 3 0,-1-1 0,10-6 0,-22 11 0,10-8 0,-20 9 0,-1-2 0,-8 9 0,-6-4 0,1 9 0,-6 0 0,-1 8 0,0 0 0,-4 5 0,0-1 0,0 4 0,0 1 0,0 4 0,0 7 0,0 1 0,0 7 0,0 13 0,0 15 0,0 3 0,0 9 0,0-12 0,0 12 0,0-21 0,0 18 0,-7-22 0,6-6 0,-6-5 0,7-19 0,0 0 0,0-4 0,0 3 0,0-7 0,0 3 0,0-3 0,0-1 0,-4 0 0,3 1 0,-2-1 0,3 1 0,0-5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7:56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24575,'5'8'0,"6"4"0,-9-2 0,9 2 0,-10 7 0,7-4 0,-4 5 0,5-4 0,-5-3 0,4 3 0,-7 1 0,6 0 0,-1 7 0,-1-9 0,3 7 0,-3-12 0,0 2 0,-1-4 0,-1-3 0,-2 2 0,7-6 0,-4 3 0,5-4 0,3 0 0,1-7 0,4 1 0,7-12 0,7-8 0,2 7 0,-2-10 0,5 2 0,-9 5 0,4-7 0,0 12 0,-11-6 0,4 11 0,-5-10 0,-6 16 0,-1-5 0,-7 6 0,3 0 0,-8-2 0,8 2 0,-3-3 0,3 3 0,0-2 0,1 6 0,-1-3 0,-3 0 0,2 0 0,-2-1 0,7 1 0,-6 0 0,-2 0 0,-9-1 0,-7 1 0,-1 4 0,0 0 0,-10 0 0,1 0 0,-10 0 0,0 0 0,0 0 0,6 0 0,-4 0 0,5 5 0,-8-4 0,8 4 0,1-5 0,11 4 0,5 1 0,0-1 0,4 0 0,-5 0 0,1-3 0,0 2 0,-1-3 0,1 4 0,-1-3 0,1 3 0,-1-4 0,-3 0 0,3 0 0,-3 0 0,3 0 0,5 4 0,-4-4 0,7 8 0,-6-7 0,2 3 0,-3-4 0,-1 0 0,1 0 0,3 3 0,-2-2 0,2 3 0,-3-4 0,-1 0 0,5 4 0,-4-3 0,11 2 0,-6-3 0,7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00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134 247 8173,'0'-12'-409,"0"-1"1,0 7 541,0-7 100,0 0 0,2-6 73,4 0 0,-4 0-104,4 0 0,-1 7 136,1-1 1,-4 7 117,4-7 365,-3 9-299,-3-4-418,0 8 1,0 4 236,0 8 0,6 9 155,0 17 1,1 11-191,-7 8 1,0 2-63,0 10 0,0 3-30,0 10 0,0-4 45,0 4 1,-9 5-205,-4 1 0,-3 5 193,-3 2 0,0-2-146,0-5 0,0 3 21,0-9 0,6 0-190,0-6 1,7-15 14,-7-4 1,9-15 83,-2-4 1,4-9-1373,2-10 1004,0-8 0,2-5-414,4-12 0,5-17-203,8-21 0,6-13-292,0-19 1,7-9 726,-7-3 0,5 8 518,-11-2 0,8 8 0,-14-8 0,-1 4 0</inkml:trace>
  <inkml:trace contextRef="#ctx0" brushRef="#br0" timeOffset="1577">323 171 8310,'-10'-12'259,"3"-1"1,-1 7 10,2-7 1,-1 7 272,7-7 0,-2 9-102,-4-2 0,4 1 95,-5-1-96,5 4-204,2-6 1,2 10 251,5 4 1,-3-2-162,9 9 1,-7-1-117,7 7 0,-1-6 60,7 0 0,0-1-62,0 7 0,6-6 33,1 0 1,7-7-4,-1 7 1,10-9-72,2 2 0,9-4-7,-2-2 0,4 0-72,1 0 0,3-2 88,5-4 0,-5 4 12,4-5 0,-4 5 7,-2 2 0,6 0-194,0 0 1,9 0 51,-3 0 0,-1 0-131,1 0 1,1 0-74,6 0 0,2 0 247,4 0 0,-4-6-17,4 0 1,11-7 16,2 7 1,4-7-35,-4 7 0,-1-9 5,1 2 0,-44 8 1,-1 0-168,1-2 0,0 1 0,2 1 0,1 0 151,-3-1 0,-1-1 0,5-2 1,0 1-56,-1 1 0,-1 1 0,0 1 0,0 0 24,0-2 0,1 1 1,-3 4-1,-1 0-5,4-1 1,0 0 0,-4-2 0,1 1-1,3 1 1,-1 0-1,46-3-9,-48 5 1,0 2-1,46-1-73,-3 0 0,-1 0 111,-4 0 0,8 0-65,-9 0 0,9 0 41,-9 0 0,-3-3-6,-3-3 0,2 4-67,-2-4 0,-6 4-173,-6 2 1,-3 0 161,3 0 1,1 0-95,-7 0 0,-3 0 114,-11 0 1,-1 6-16,-5 0 0,-6 1-102,0-7 0,-2 0 309,-11 0 0,0 0-175,-6 0 1,-6 6 633,0 0-618,-9 1 1,11-5 292,-9 4-248,0-4 391,-6 7-121,0-9 977,0 0-1204,-8 0-535,6 0 415,-7 0-130,9 0 103,0 0 28,-8 0-6,6 0 40,-7 0 33,9 0 1,-2 0-55,-4 0 0,4 2-3,-5 4 1,3-2 28,-2 9 1,4-7-2,-4 7 0,1-3 17,-1 3 0,4 4-25,-4-5 0,1 12 10,-1 1 0,4 7-18,-4-7 0,3 9 0,3-3 0,0 5 62,0 2 1,0 0 5,0 0 0,0 2 45,0 4 0,0-4-88,0 4 1,0 5 81,0 1 1,0 5-68,0 2 1,0 0-47,0 0 0,0 6 107,0 0 1,0 3 2,0-3 0,0-8-53,0 8 1,0-12 0,0 12 1,0-15-49,0 9 0,0-11 40,0 5 1,0-9-94,0 2 0,0-10 99,0-2 1,0-7-91,0 7 1,0-9 84,0 2 0,-6-4-13,0-2 0,0-6-5,6-1 1,0-5 7,0 5 1,-3-7 110,-3 1 20,4-4 309,-6-2-207,8 0-298,0 0 196,-9 0-187,7 0 0,-9 0 143,5 0-4,4 0 61,-15-8 1,13 6-116,-9-5 0,7 3-105,-7-2 1,7 4 146,-7-5-137,1 5 0,-7 0 93,0-4 1,0 4 0,0-5 0,-2 5-55,-4 2 0,1-6-18,-7 0 1,1-1-5,-1 7 1,-12-6 35,6 0 0,-6-1 2,5 7 0,-8-2 5,-4-4 1,-3 4 116,2-5 1,-4 5-111,5 2 0,-11-6 55,-2 0 1,-3-1-60,3 7 0,-4 0 6,-9 0 1,6 0-28,1 0 0,-1 7-162,-6-1 1,-6 7 126,0-7 0,0 7 64,6-7 1,-6 7-11,-1-7 1,1 7-16,6-7 1,0 0 147,1-6 1,-1 0-78,0 0 1,0 0 19,0 0 0,0 0-94,0 0 1,1 0 50,-1 0 0,6 0-49,1 0 0,7-2-9,-1-4 1,-2 4-2,2-5 1,-7-1 40,7 2 1,0-3 17,6 3 0,-6 4-53,-1-5 1,-5-1 3,6 2 0,-1-3-32,7 3 1,1 2-8,-1-9 1,0 7-40,0-7 0,0 7 81,0-7 0,-2 3-6,-4-3 1,4-4-7,-4 4 0,4 3 215,2-3 0,0 9-41,0-2 0,0 4-96,0 2 0,7 0 16,-1 0 0,0 0 6,-6 0 1,1 0-8,-1 0 0,0 0 9,0 0 1,6 2 33,1 4 0,8-4-114,-3 4 0,7-3 302,7-3 0,-3 0 47,9 0-75,-1 0-267,8 0 1,5 0 8,0 0-652,9 0 491,-4 0 1,10 0-1152,4 0 0,-2-7 69,9 1 0,6 0-256,6 6 1,9 0 41,-3 0 1,7 0 1432,7 0 0,3 0 0,9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01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1520 383 24575,'-23'-5'0,"-3"-3"0,-6 2 0,0 0 0,0 1 0,-25 5 0,6 0 0,-33 0 0,33 0 0,-18 0 0,34 0 0,-22 0 0,22 0 0,-22 13 0,29-6 0,-15 12 0,18-4 0,-8-3 0,1 3 0,0 1 0,0-4 0,0 3 0,6-2 0,-4-1 0,5 6 0,-1-7 0,3 7 0,6-9 0,0 7 0,4-7 0,-3 4 0,3-1 0,-4-3 0,0 7 0,4-7 0,-3 4 0,7-1 0,-7-3 0,7 7 0,-7-7 0,3 7 0,-1-6 0,2 2 0,4 0 0,-4-3 0,-16 17 0,8-15 0,-11 11 0,12-3 0,5-4 0,4 8 0,-1-9 0,1-2 0,-3-4 0,1 4 0,4-2 0,-1 6 0,1-7 0,-1 3 0,1 0 0,0-2 0,-1 5 0,4-2 0,2 4 0,3-4 0,-4 0 0,3-1 0,-3-3 0,4 3 0,0 0 0,0-2 0,4 6 0,-3-3 0,6 4 0,-2-1 0,4-3 0,-1 3 0,0-3 0,1 1 0,-1 1 0,4-9 0,-1 16 0,1-15 0,-2 16 0,2-10 0,1 4 0,11 2 0,-4 5 0,11-2 0,-4 5 0,-1-8 0,4-3 0,-4 2 0,6-6 0,6 19 0,-12-14 0,23 12 0,-21-15 0,34 17 0,-26-21 0,25 14 0,-13-24 0,12 6 0,12-4 0,-9 11 0,9-11 0,13 5-700,5-7 700,-39 0 0,1 0 0,4 0 0,0 0 0,-4 0 0,-1 0 0,1 0 0,-1 0 0,49 0 0,-12 8 0,-1-7 0,1 7 0,0-16 0,-1 7 0,1-7 0,-18 4 0,-2-1 0,8-6 0,-13 3 0,-5-2 0,-23-11 0,9 3 0,-12 1 0,-4-8 0,3 7 0,-4-8 700,5 4-700,1 1 0,4-11 0,-3 8 0,4-8 0,0 0 0,-14 3 0,6-8 0,-22 4 0,1-23 0,-4 17 0,-4-42 0,4 43 0,-5-39 0,0 28 0,-7-19 0,-1 8 0,-24-4 0,6 3 0,-14-3 0,11 4 0,7 12 0,-12-2 0,4 11 0,-5-1 0,-18-6 0,16 5 0,-14 4 0,4-25 0,-12 28 0,19-17 0,-15 24 0,29 13 0,1-1 0,-5 5 0,-8 5 0,-10-7 0,-26 11 0,11-6 0,-24 7 0,24 0 0,-21 0 0,8 0 0,1 0 0,3 0 0,0 0 0,9 0 0,3 0 0,3 0 0,22 0 0,1 0 0,11 4 0,10 0 0,0 1 0,1 3 0,7-4 0,-2 1 0,6 2 0,-7-6 0,8 7 0,-8-3 0,7 3 0,-3-3 0,4-2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7:48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1696 79 24575,'-17'-13'0,"0"1"0,1 3 0,-1 5 0,0-4 0,-7 7 0,10-6 0,-9 2 0,10 0 0,-11 2 0,-1-2 0,-1 4 0,-16-4 0,13 5 0,-28 0 0,10 0 0,-1 0 0,-9 0 0,-2 8 0,-4-6 0,-10 5 0,14-7 0,-14 0 0,23 0 0,-19 0 0,33 0 0,-20 0 0,20 0 0,-1 0 0,6 0 0,6 0 0,-7 0 0,0 0 0,-1 0 0,1 0 0,-14 0 0,17 0 0,-16 0 0,26 4 0,-11-3 0,11 7 0,-11-3 0,11 0 0,0 4 0,3-5 0,3 1 0,-1 2 0,2-2 0,0 4 0,3-1 0,-7 0 0,7 1 0,-4 3 0,5-6 0,3 9 0,2-10 0,3 11 0,0-3 0,0 0 0,0 3 0,0-3 0,0 4 0,0 0 0,0-4 0,0 10 0,0-12 0,0 11 0,0-8 0,3 2 0,2 1 0,0-4 0,6-1 0,-6 1 0,8-4 0,-5 7 0,4-7 0,-2 7 0,2-7 0,-4 7 0,4-3 0,-2 0 0,6 0 0,-7-1 0,3-3 0,0 3 0,1 0 0,12-2 0,-7 6 0,13-11 0,-5 8 0,6-12 0,0 4 0,25 10 0,-6-4 0,8 6 0,-14-6 0,24-10 0,-15 4 0,43 3-656,-10-6 656,4 6 0,9-8 0,0 0 0,-10 0 0,-34-1 0,0 2 0,-4 3 0,-1 0 0,7-3 0,0 0 0,-1 4 0,1-1 0,0-4 0,-1 0 0,-5 0 0,-1 0 0,49 0 0,-12 0 0,-13 0 0,-3-7 0,-12 6 0,0-13 0,0 6 0,-13-5 0,10-8 656,-9 6-656,-1-5 0,-9 9 0,5-8 0,-22 8 0,15-11 0,-19 9 0,0-4 0,-4 0 0,-5 1 0,-4-1 0,-4 0 0,0 0 0,0 0 0,0 0 0,-4 4 0,0 1 0,-8 4 0,2 3 0,-2-2 0,0-2 0,3 4 0,-7-10 0,3 13 0,-4-9 0,7 6 0,-5-4 0,6 1 0,-8 0 0,-6 3 0,-3-4 0,-18-5 0,9 1 0,-10-11 0,1 10 0,8 3 0,-21-9 0,-2 1 0,9 7 0,-2 0 0,-30-5 0,-17 4 0,51 11 0,4-4 0,12 6 0,0 0 0,-1-5 0,8 4 0,-18-4 0,3 5 0,-8 0 0,4 0 0,11 0 0,8 0 0,5 0 0,8 0 0,4 0 0,-1 0 0,1 0 0,3 0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7:50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24575,'0'8'0,"0"5"0,0 0 0,-4 4 0,3 6 0,-2 3 0,3 6 0,0 0 0,0 0 0,0 0 0,0 0 0,0 1 0,0-1 0,0 0 0,0 0 0,0-7 0,0-1 0,0-7 0,0-4 0,0-1 0,0-3 0,3-5 0,-2 0 0,3-4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7:51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31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24575,'9'0'0,"3"-4"0,1 4 0,4-8 0,7 7 0,1-7 0,7 6 0,13-2 0,-10 4 0,34-8 0,-18 6 0,33-6 0,4 8-501,-38 0 0,3 0 501,3 0 0,3 0 0,11 0 0,0 0 0,-10 0 0,2 0-867,19 0 1,3 0 866,-11 0 0,0 0-1036,18 0 1,2 0 1035,1 0 0,0 0 0,-7 0 0,0 0 0,11 5 0,-3 0 0,-19-4 0,-2 0-656,11 4 0,-2 0 656,-10 0 0,-2-1 0,1-3 0,-1 1 0,-5 7 0,-1-1-8,-1-6 1,0-2 7,-6 5 0,-1-1 0,-5-3 0,-1-2 0,6 1 0,-2 0 1401,24 0-1401,-7 0 2080,-3 0-2080,-31 0 1629,19 0-1629,-12 0 1023,-10 5-1023,22-4 0,-22 4 0,9-5 0,1 0 0,-10 0 0,22 0 0,-10 6 0,13-4 0,-12 9 0,9-9 0,-22 2 0,9-4 0,-18 0 0,-3 0 0,1 0 0,-5 0 0,15 0 0,-8 0 0,10 0 0,-11 0 0,6 0 0,-13 0 0,13 0 0,-13 0 0,2 0 0,-8 0 0,-3 0 0,3 0 0,1-3 0,0 2 0,-1-3 0,7 4 0,-4 0 0,16 0 0,-13 4 0,13-3 0,-6 2 0,0-3 0,-1 0 0,-7 0 0,-4 0 0,-1 0 0,-4 0 0,1 0 0,-1 0 0,1 0 0,-1 0 0,1 0 0,-1 0 0,0 0 0,1 0 0,-1 0 0,1 0 0,-1 0 0,4 0 0,1 0 0,0 0 0,3 0 0,-6-3 0,2 2 0,-4-3 0,1 4 0,-1 0 0,0 0 0,1 0 0,-1 0 0,4 0 0,-2 0 0,2 0 0,-4 0 0,1 0 0,-1 0 0,1 0 0,-1 0 0,0 0 0,1 0 0,-1 0 0,1 0 0,-1 0 0,0 0 0,1 0 0,-1 0 0,1 0 0,-1 0 0,0 0 0,5-4 0,-4 3 0,3-2 0,-3 3 0,-1 0 0,0 0 0,1 0 0,-1 0 0,1 0 0,-1 0 0,4 3 0,-2-2 0,5 3 0,-5-4 0,13 0 0,-9 4 0,17-3 0,-6 2 0,7-3 0,0 0 0,1 0 0,-1 5 0,-7-4 0,-1 8 0,-7-8 0,6 7 0,3-6 0,-1 6 0,-1-7 0,-8 3 0,1-4 0,0 0 0,7 0 0,-9 0 0,7 0 0,-12 0 0,2 0 0,0 0 0,-3 0 0,3 0 0,-3 0 0,3 3 0,-3-2 0,7 3 0,-6 0 0,2-3 0,-4 3 0,1-4 0,-1 0 0,0 0 0,1 0 0,-1 0 0,1 0 0,-1 0 0,1 0 0,-1 0 0,0 0 0,4 0 0,-6 3 0,5-2 0,-17 3 0,0-4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33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24575,'8'0'0,"1"8"0,-1-3 0,4 4 0,-2-2 0,12-1 0,-11 2 0,12 6 0,-10-5 0,4 3 0,0-3 0,0-1 0,-4 0 0,3-3 0,-3 3 0,0-4 0,-1 5 0,-4-5 0,1 4 0,-1-4 0,1 5 0,3-1 0,1 1 0,4-5 0,-4 4 0,-1-7 0,-4 3 0,1-4 0,-1 0 0,-3 3 0,2-2 0,-2 7 0,3-7 0,1 2 0,-1 1 0,1-3 0,-1 3 0,-7-4 0,2 4 0,-14-4 0,5 8 0,-10-3 0,3-1 0,-4 4 0,-6-3 0,8 4 0,-8 1 0,10-2 0,-4-3 0,-7 3 0,10-7 0,-16 9 0,15-9 0,-5 4 0,-2-5 0,7 0 0,-9 0 0,7 0 0,1 4 0,3 0 0,-3 1 0,3 2 0,-4-2 0,4 0 0,0 2 0,1-2 0,3 3 0,-3-3 0,3-1 0,5 0 0,0-4 0,4 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1:14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1:16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3:51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1256 132 24575,'-12'-8'0,"3"-1"0,-7 5 0,3-4 0,-23 7 0,7-3 0,-15 4 0,12 0 0,-13 0 0,-2 0 0,-13 0 0,0 0 0,0 0 0,13 0 0,-23 8 0,32-1 0,-31 9 0,34 0 0,-10-7 0,1 13 0,-4-12 0,-12 19 0,1-13 0,18 3 0,5-4 0,12-5 0,6 7 0,-2-7 0,4 2 0,3-3 0,0 3 0,1-3 0,3 7 0,-3-3 0,3 4 0,-4-4 0,5 3 0,0-7 0,-1 7 0,1-3 0,3 11 0,1-6 0,4 13 0,0-6 0,0 1 0,0 4 0,0-11 0,0 11 0,0-11 0,0 11 0,0-11 0,0 11 0,4-11 0,-3 11 0,7-15 0,-8 14 0,14-7 0,-12 3 0,15-5 0,-11-4 0,10-3 0,-3 4 0,0-4 0,3 3 0,-7-7 0,7 4 0,-3-1 0,4-3 0,2 14 0,5-6 0,-4-1 0,11 3 0,-13-13 0,13 14 0,7 0 0,-10-3 0,27 10 0,-14-13 0,19 14 0,0-11 0,0-2 0,-20-9 0,15 1 0,-14 1 0,7 5 0,33 4 0,-40-10 0,16 1 0,5 1 0,19 2 0,-30-5 0,2-1-211,2 0 1,-1-1 210,24-4 0,10 0 0,-16 0 0,-12 0 0,0 0 0,12 0 0,3 0 0,13 0-481,-1 0 481,1 0 0,-13 0 0,10 0 0,-10 0 0,12 0 0,1 0 0,-19-4 0,1-1 0,18-3 0,-25 1 0,-3-3 0,0-12-47,12-3 47,-9-6 0,22-3 0,-18-7 0,7 6 410,-22-1-410,-8 11 0,-19 5 0,-4-5 490,-7-1-490,-8 1 49,-1 1-49,-5 1 0,0 4 0,0-11 0,-4 11 0,-6-19 0,-5 11 0,4-6 0,-6 10 0,6-1 0,-3 5 0,-6-11 0,6 11 0,-6-11 0,2 15 0,-1-8 0,-4 8 0,4-2 0,-11 1 0,-1-13 0,2 5 0,-20-13 0,6 6 0,-29-1 0,21 10 0,-18-8 0,22 9 0,-26-4 0,-2 2 0,0 7 0,-10-9 0,10-1-272,25 7 1,0 1 271,-28-8 0,-7 0-85,26 11 85,-6-16 0,16 18 0,-24-10 0,34 18 0,-42-4 0,18-5 0,-24 4 0,24 2 0,-19 8 541,32 0-541,-23 0 87,26 0-87,-10 0 0,29 0 0,-28 0 0,35 4 0,-22-3 0,18 7 0,-7-7 0,-1 4 0,-6-5 0,11 0 0,1 0 0,11 0 0,7 0 0,0 4 0,2-3 0,2 3 0,1-4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5:47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03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0 626 8282,'0'-19'1129,"0"0"0,9 3-721,3 3 1,-3 2 44,-3 5 1,4 4 214,3-4-239,4-5 0,2 3-289,0-5 0,6-4 96,0 5 0,9-12 29,-2-1 0,-1-9-30,7 3 1,-4-7-341,10-6 0,-6 3 3,-6-3 0,4 6-70,-5 7 1,-3-3-62,-3 9-3,-4-1-32,-2 7 281,-8 9 149,-3 1-190,-8 9 802,0 0-467,0 9 0,0 1 46,0 9 1,0 0-128,0 0 1,0 2-26,0 5 0,0-5 29,0 4 0,-6 5-46,-1 1 1,-1 5 64,2 2 0,3 0-58,-3 0 1,-2-2-218,1-5 0,1 3-71,6-9 1,0 7-107,0-7 0,0 0 49,0-6 0,0 0-187,0 0 0,0-6 56,0 0 210,0-9 0,2 6-2418,5-3 1748,-5-5 0,12-2-230,-7-13 0,7-4 163,-1-2 0,-4 0-42,-3 0 1,2 0 313,-1 0 1,-1 0 539,-6 1 0,0-1 0,-8-9 0,-3-1 0</inkml:trace>
  <inkml:trace contextRef="#ctx0" brushRef="#br0" timeOffset="205">360 361 8090,'-10'8'17,"-7"-6"0,13 7 814,-9-9 413,9 0-366,-4 0 18,8 0 189,0 0-864,0 8 1,8-6 29,5 5 1,3-5-358,3-2 0,7 0 136,-1 0 1,7 0-734,-7 0 1,7-7 383,-7 1 1,9 0-908,-3 6 0,-1 0 324,1 0 1,-5 0 901,5 0 0,1 0 0,6 0 0</inkml:trace>
  <inkml:trace contextRef="#ctx0" brushRef="#br0" timeOffset="460">986 361 8090,'0'10'1053,"0"7"-417,0-6 1,-6 8-202,0 0 1,-1 0 144,7 0 1,-6 0-181,0 0 1,-3 0 42,3-1 0,4 8-83,-4-1 1,3 0 164,3-6-348,0 0 1,0-6-88,0 0 26,0-9 1,3-4 118,3-13 1,4-12-643,9-7 1,2-6 255,5-6 1,-5 4 89,4-4 1,-4 6-241,-2 6 1,0 5-2363,0 8 1716,0 0 1,0 2-200,0 4 0,-6 5 1146,-1 8 0,1 8 0,6 3 0</inkml:trace>
  <inkml:trace contextRef="#ctx0" brushRef="#br0" timeOffset="922">1688 361 8090,'-17'-2'694,"5"-5"1,-5 5-76,4-4 0,-4 4-185,-2 2 0,0 0-169,0 0 0,7 0-30,-1 0 1,0 2 160,-6 4 0,7-1-60,-1 7 0,1 3-83,-7 10 0,6-4-19,0 5 0,9-3 29,-2 2 1,-3-4-196,3 4 1,0-4 111,6-2 0,2-6 32,4 0-74,5-9 1,8 4-206,0-8 0,6-2-108,0-4 1,9-13-122,-3-13 1,3-3-44,-2-3 1,4-7-205,-5 1 0,-3-6 182,-3 5 1,-4 1 85,-2 6 1,0 0 121,0 0 0,-2 9-68,-5 3 0,-3 5 498,-9 2 233,8 0 470,-6 9-762,7 1 0,-11 9 91,-5 0 0,3 9-119,-8 4 1,5 3 1,-5 3 1,1 7 73,-2-1 1,-4 9 12,5-3 0,-5 11-65,-2 3 1,2 1-535,5-2 1,-3-10-234,8 4 0,-5-6-777,5-1-11,1 5 1,15-17 227,3 0 1,5-9 143,2-10 969,8 0 0,-5-16 0,5-6 0</inkml:trace>
  <inkml:trace contextRef="#ctx0" brushRef="#br0" timeOffset="1163">2086 323 8090,'0'19'0,"-6"0"567,0 0 0,-3 0-107,3 0 0,2 2-185,-9 4 0,9-4 113,-2 4 0,4 3 220,2-3 0,0 0-15,0-6-358,8-8 1,2-3-142,9-8 0,-6 0 84,0 0 1,-1-8-171,7-5 0,2-12-144,5-7 1,-5-3-258,4-3 1,-10 0 175,-3 0 1,1 2-118,6 4 0,-6 5-520,-1 8 0,-5 6-122,5 1-965,-7 7 799,11-3 1142,-5 8 0,8 0 0,0 0 0</inkml:trace>
  <inkml:trace contextRef="#ctx0" brushRef="#br0" timeOffset="1386">2655 209 8090,'7'19'1,"-1"0"0,0 0 134,-6 0 0,0 0 710,0 0 0,0 2-295,0 4 1,-6 3 25,0 3 1,-3 3-192,3-9 0,2 3-150,-9-3 1,9-4-38,-2 4 1,3-10-594,3-2 46,0-9 0,0 2-265,0-12 0,9-7-683,4-12 0,3-5 608,3-7 0,0-1 260,0 0 1,0-7-360,0 1 788,-8 0 0,6 6 0,-7 0 0</inkml:trace>
  <inkml:trace contextRef="#ctx0" brushRef="#br0" timeOffset="1684">2807 152 8090,'13'-8'0,"-1"-5"-1157,-7 5 794,3-9 1,-6 15 1019,5-5-5,-5 5-347,6 2-142,-8 0 1,0 2 53,0 5 0,0-3 37,0 9 1,0-1-14,0 7 1,0-6 62,0-1 0,0 3 245,0 11 1,0-5 46,0 4 0,0 2-179,0-1 0,0 5-152,0-6 0,-6 1-29,-1-7 0,1 0 517,6 0-572,0 0 1,2-7-272,5 1 0,-3-9 127,8 2 1,1-3-129,6-3 1,0-9-283,0-4 1,0-3 219,0-3 0,6 0 5,0 0 0,7 6 31,-7 0 0,1 9 106,-7-2 1,0 4 4,0 2 0,-7 2 166,1 4 0,-9 5-142,2 8 0,-4 0 104,-2 0 0,0 2-798,0 4 0,0-4 319,0 4 0,0-4-1354,0-2 937,0 0 774,0-8 0,0 6 0,0-7 0</inkml:trace>
  <inkml:trace contextRef="#ctx0" brushRef="#br0" timeOffset="1990">3433 399 8090,'0'-11'1222,"0"3"1,-2 1-921,-4 1 0,4 2 332,-5 10-399,5 5 1,-4 10 313,-1 4 1,1-4-36,6 5 1,0 3-68,0 3 1,0-5-156,0-2 1,9-4-43,3-2 1,-1-2-53,1-4 0,3-5 37,10-8 0,-4 0-107,5 0 1,1-10 66,-2-9 1,7-9-373,-7-10 1,1 1-8,-7-1 0,-3 2-114,-3 4 1,-4-2 106,-9 9 0,0 0-130,0 6 0,-9 0-688,-4 0 1,-5 8 422,-8 5 0,3 6-545,-9 6 0,3 5 519,-3 8 1,5 6 611,8 1 0,-8 7 0,-3-3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06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1219 24575,'8'-3'0,"-3"-6"0,-2-4 0,-3-4 0,0-6 0,0-3 0,7-18 0,1-4 0,18-36 0,0 5-413,2-8 413,-3 2 0,-16 10 0,5 0 0,-4-22 0,6 31 0,-6-18 0,1 36 0,-2-21 0,-2 37 0,10-23 0,-14 30 0,6 0 413,-9 5-413,0 7 0,0 5 0,0 3 0,0 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07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0 290 24575,'4'-8'0,"1"0"0,3-5 0,4 0 0,-2 0 0,5-3 0,-4-4 0,5 2 0,5-8 0,-3 9 0,6-2 0,0 0 0,-6 2 0,2 2 0,-8-1 0,-3 6 0,-1-2 0,1 4 0,-1-1 0,0 1 0,1 3 0,-5 9 0,4 2 0,-7 9 0,3-1 0,-1 2 0,-2 1 0,11 0 0,-6 7 0,10-6 0,-5 6 0,5-7 0,-11 0 0,10-4 0,-9 3 0,6-7 0,0 7 0,-3-7 0,0 3 0,-2-7 0,-6 2 0,3-6 0,-4 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1:14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1:16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5:40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1342 91 24575,'-32'-5'0,"0"-1"0,6 0 0,-4-3 0,4 8 0,-6-4 0,0 5 0,0 0 0,-13 0 0,-14 0 0,8 0 0,-18 0 0,21 0 0,-12 0 0,13 0 0,2 5 0,1-4 0,9 4 0,-22 1 0,9 3 0,-12-1 0,20 6 0,-3-7 0,5 15 0,3-14 0,-10 10 0,13-12 0,7 3 0,1 5 0,1 1 0,4-2 0,-5 5 0,8-8 0,-1 6 0,4-7 0,-3 3 0,6 0 0,2 1 0,4 4 0,4 0 0,0 7 0,0-6 0,4 2 0,-3-4 0,6-3 0,8 23 0,-3-8 0,7 17 0,-4-13 0,0-7 0,6 6 0,9 0 0,-1-2 0,2 1 0,5 1 0,3-5 0,2 7 0,15-4 0,-8-10 0,0 6 0,21-1 0,-19 3 0,10-3 0,-3-3 0,-9-15 0,11 1 0,14-7 0,2 0 0,0 0 0,22 0-733,-6 0 733,-41-1 0,3 2 0,3 4 0,0-2 0,-5-6 0,1 0 0,5 6 0,1 0 0,0-7 0,-1 0 0,1 3 0,0 2 0,-1-1 0,1 0 0,0 0 0,-1 0 0,0 0 0,1 0 0,6 0 0,0 0-684,1 0 0,1 0 684,6 0 0,-1 0 0,-4 0 0,-3 0-347,-5 0 0,-2 0 347,-1 0 0,0 0 0,-5 0 0,1 0 0,5 0 0,1 0 0,0 0 0,0 0 0,-6 0 0,-1 0 0,48 0 0,-23 0 0,21 0 0,-19 0 0,-23 0 0,2 0 0,34 0 0,-35 0 0,0 0 0,35 0 0,-36 0 0,2 0 0,-6 0 0,1 0 0,5 0 0,1 0 0,0 0 0,-1 0 0,1 0 0,0 0 0,-1 0 0,1 0 0,-1 0 0,1 0 0,6 0 0,0 0 0,-5 0 0,0 0 0,-2-1 0,2 2 0,29 3 0,0 0 0,-29-3 0,1 0 0,23 4 0,0-1 0,-25-4 0,-3 0 0,-4 0 0,0 0 0,7 0 0,0 0 0,-6 0 0,-1 0 0,49 0 0,-13 0 0,1 0-293,-13 0 293,10 0 0,-23 0 645,11-7-645,13 6 0,-19-6 0,19 7 1343,-26 0-1343,0 0 760,0 0-760,-13 0 340,22 0-340,-30 0 0,30 0 0,-22-7 0,1 6 0,9-13 0,-22 8 0,3-9 0,-15 4 0,-6-1 0,-4 4 0,-4-4 0,-2-2 0,-1-9 0,-1-3 0,0 1 0,-5-5 0,0 11 0,0-11 0,0 11 0,-10-11 0,3 4 0,-4 1 0,-3-6 0,2 6 0,-31-31 0,18 24 0,-11-16 0,-4 8 0,21 17 0,-45-33 0,29 22 0,-15-4 0,0 3 0,14 17 0,-21-10 0,29 17 0,-15-4 0,18 7 0,-7 2 0,-13-7 0,-15-9 0,10 12 0,-19-6 0,21 16 0,-12 0 0,-12 0 0,-3 0 0,0 0 0,14-4 0,-2 0 0,-34 2-701,27-2 0,-2 1 701,14 2 0,1 2 0,-1-1 0,0 0-395,1 0 0,-1 0 395,0 0 0,1 0 0,-1 0 0,0 0 0,1-4 0,-1-1 0,1 4 0,-1 0 0,-5-3 0,-2-1-633,-6 5 1,-1 0 632,5 0 0,0 0 0,-9 0 0,-1 0 0,5 0 0,1 0 0,-2 0 0,-1 0 0,-4 0 0,0 0 0,13 1 0,-1-2 0,-10-3 0,0-1 0,15 4 0,0 0 0,-9-4 0,0 0 0,11 4 0,3 2-349,-2-1 1,0 0 348,1 0 0,-1 0 0,-6 0 0,0 0 0,5 0 0,0 0 0,-11 0 0,0 0 0,10 0 0,1 0 0,-11 0 0,0 0 0,10 0 0,1 0 0,-5 0 0,1 0 0,5 1 0,0-2 0,1-3 0,-1-1 0,0 4 0,1 0 0,-1-3 0,1 0 0,-2 3 0,2 2 0,6 3 0,-1 0 0,-5-4 0,2 2 1073,-23 5-1073,-19-7 0,22-7 0,-1 5 752,17-6-752,2 8 1348,21 0-1348,-8 0 833,19 0-833,5 0 148,8 0-148,7 4 0,1-4 0,4 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12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1 669 24575,'0'-8'0,"0"-1"0,0 1 0,0 0 0,0-4 0,0-8 0,0 1 0,0-11 0,3 11 0,-2-11 0,3 11 0,0-5 0,-3 8 0,2 2 0,-3-1 0,0 2 0,0-1 0,0 2 0,0 4 0,0-1 0,0 1 0,0 0 0,4-1 0,-3 1 0,3-1 0,-4 1 0,0 0 0,0-1 0,0 1 0,0-1 0,0 1 0,0-1 0,0 1 0,0 0 0,0-1 0,0 1 0,0-1 0,0 1 0,0 0 0,0-1 0,0 1 0,0-1 0,0 1 0,0-1 0,0 1 0,0 0 0,0-1 0,0 1 0,0-1 0,0 1 0,0 0 0,0-1 0,0 1 0,0-1 0,0 1 0,0 0 0,0-1 0,0 1 0,0-1 0,0 1 0,4 3 0,-4-2 0,4 2 0,-4 0 0,0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14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 24575,'-4'8'0,"0"-3"0,-5 3 0,1-4 0,-1 8 0,1 1 0,0 1 0,-1-2 0,4-4 0,-2 4 0,2-6 0,-3 5 0,0-6 0,3 3 0,-3-3 0,4 2 0,-1-2 0,-2 0 0,6 2 0,-3-10 0,8 6 0,-3-10 0,10 2 0,-2-7 0,4 2 0,-1-5 0,0 5 0,-2-2 0,2 4 0,-4-1 0,1 1 0,-1-1 0,1 5 0,-1-4 0,0 4 0,1-5 0,-1 5 0,4 0 0,-2 0 0,2 3 0,-4-3 0,5 4 0,-4 0 0,3 0 0,-4-3 0,5 2 0,-4-3 0,3 4 0,-3 0 0,-1 0 0,0 0 0,1 0 0,-1 4 0,-3 4 0,2 1 0,2 4 0,0-1 0,7-3 0,-7 7 0,7-3 0,-6 0 0,2-1 0,-4 1 0,1-4 0,-1 3 0,4 0 0,-3-2 0,7 5 0,-6-2 0,2 1 0,-4-2 0,1-4 0,-1 1 0,1-5 0,-5 4 0,0-7 0,-4 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20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1822 100 24575,'-8'-8'0,"0"0"0,-1-1 0,-3 1 0,-1-1 0,-4 1 0,0 3 0,0-2 0,-19 6 0,8-12 0,-17 10 0,20-6 0,-18 9 0,3 0 0,-20 0 0,0 0 0,12-5 0,-21 4 0,19-4 0,-35 5 0,34 0 0,-18 0 0,22 7 0,-1-6 0,-9 6 0,10-7 0,-13 0 0,19 4 0,-14-3 0,34 6 0,-35-6 0,28 3 0,-29 2 0,22-4 0,-10 5 0,13-3 0,-12 4 0,9-1 0,-22 6 0,22-7 0,-10 12 0,20-7 0,5 7 0,4-9 0,7 7 0,-4-3 0,1 0 0,-1 3 0,0-7 0,1 7 0,0-3 0,6 11 0,-5-6 0,10 6 0,-3-7 0,4 0 0,0 0 0,0 6 0,0-4 0,0 11 0,0-11 0,0 1 0,4-4 0,1-3 0,3 3 0,1 8 0,8-2 0,-6 3 0,5-8 0,-4-1 0,1-3 0,0 4 0,3-4 0,-7-1 0,7 0 0,-3 1 0,4 0 0,7 5 0,-6-4 0,13 2 0,-13 0 0,6-6 0,0 8 0,-6-8 0,25 7 0,-15-6 0,10-4 0,-7 3 0,-6-4 0,19 7 0,-8-2 0,8 1 0,-12-6 0,13-1 0,-10-5 0,34 0 0,-30 0 0,30 0 0,-10 0 0,4 0 0,22 0 0,-22 0 0,9 0 0,0 0 0,-9 0 0,9 0 0,-12 0 0,0 0 0,0 0 0,-12 0 0,8 0 0,-20 0 0,20 0 0,-20-5 0,20 4 0,6-15 0,-11 13 0,21-15 0,-44 13 0,15-8 0,-18 8 0,-3 1 0,7-1 0,-14 0 0,9-1 0,-7-1 0,-1 2 0,1-3 0,0-5 0,0 8 0,-4-10 0,3 9 0,-7-6 0,7 0 0,-7 3 0,4-7 0,-5 3 0,-3-4 0,-2 0 0,-3 0 0,0 0 0,0-14 0,0 11 0,0-18 0,0 19 0,0-4 0,-4-1 0,-1 5 0,-21-17 0,17 20 0,-20-19 0,23 24 0,-8-12 0,1 14 0,4-3 0,-3 7 0,0-6 0,2 9 0,-6-9 0,0 6 0,-9 0 0,3-2 0,-9 1 0,6 1 0,-20-6 0,10 9 0,-22-11 0,10 11 0,-1-5 0,-9 7 0,22-4 0,-9-2 0,12 0 0,-1 1 0,1 5 0,11-4 0,-2 3 0,10-2 0,-4 3 0,4-4 0,-3 3 0,-1-7 0,-1 4 0,2-1 0,3 1 0,5 1 0,0 2 0,-1-3 0,1 0 0,3 3 0,1-2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1:14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1:16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06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4135 8020,'0'10'605,"0"-1"66,0-9 273,0 0 1,0-9-644,0-3 1,0-5 154,0-2 0,0 0-100,0 0 1,0 0 107,0 0 0,0-6 6,0 0 1,0-3-5,0 3 1,0-5-162,0-8 1,2-2-48,5-4 0,-3-4-103,9-9 1,-3-9 86,3-3 1,4-11-438,-5-2 0,3-7 360,-2 7 1,4-11-223,-5-2 1,-1-2 7,-5 44 1,0-1 0,0 1-1,-1 1-34,1-2 0,1 0 0,1 1 0,0 1 58,-1 1 1,-1 1 0,5-47-68,-5 46 1,0 0 0,1-45-81,5 1 0,-5 2 107,5 4 0,-5 7 127,5 13 0,-5-3-157,5 9 0,-6 0 131,7 6 0,-7-7-41,7 1 0,-7 0 12,7 6 0,-7-6-45,7 0 1,-9 2 1,3 10 1,-3-2-75,2 9 1,-4-6 89,5 5 0,1 1-15,-2 6 0,1 2 402,-7 5 609,0 3-305,0 9-295,0 9-298,0 1 48,0 9-618,0 0 1,0-8 431,0-5 0,0 3-55,0-3 0,0 7 127,0-7 0,0 7 157,0-7 293,0 9-201,0-5-181,0 9-4158,0 0 3302,8 0-160,-6 0 0,7 3-190,-9 3-360,8-4 765,-6 15 721,15-7 0,-15 1 0,6-3 0</inkml:trace>
  <inkml:trace contextRef="#ctx0" brushRef="#br0" timeOffset="539">209 512 8363,'-29'11'-124,"-5"4"-52,9-9 0,-1 7 14,7-7 1,0 9-7,0-3 1,7-3 3947,-1-3-1696,9 5-1046,-5-9-708,9 6 0,3-8 99,3 0 1,4-2-157,9-4 0,2-7-1,5-12 1,3-5-257,9-8 0,0-2 112,0-4 1,0 2-240,0-9 0,0 7 99,0-7 0,0 9-92,0-2 1,-9 10 92,-4 3 0,1 8 106,-7-3 1,2 11 98,-15 3 295,9 8-312,-13-5 54,6 9-73,-8 0 1,3 0 104,3 0-130,-4 0 189,6 0-173,1 0 1,-7 2-35,4 5 0,-2-3-6,3 8 0,-5 1 464,4 6 0,-4 8-164,-2 5 0,7-2 120,-1 1 1,0 3-117,-6 10 0,7-4-140,-1 4 1,7-3 143,-7-4-490,9 1 1,-7-2 0,7-4 336,-3-7-229,1 5 1,6-9-37,0 4 0,-6-10-238,-1-3 0,-5-7-1178,5 1 762,-7-4-1786,3-2 1302,-8-8-1403,0-3 0,0-8 536,0 0 2006,-8 9 0,-3-7 0,-8 6 0</inkml:trace>
  <inkml:trace contextRef="#ctx0" brushRef="#br0" timeOffset="1345">873 2181 8257,'-13'0'16,"1"2"1,-3 3 68,-2 1 1,4 0 108,1-6 0,5 0 1395,-5 0-257,8 0 16,-5 0-633,9 0-486,0 0 59,9-8 0,7 4-20,10-9 0,5 0-122,-5-6 0,7-2 106,-1-4 0,-3 2-215,3-9 1,0 9 12,6-2 0,-7-3-137,1 3 1,-9 0 116,2 6 1,-6 6-24,-6 1 86,4 7 1,-15-5 54,4 3 87,-4 5 0,-2-4-154,0 12 1,0-1 482,0 7 0,0-5-132,0 5 0,0 1-11,0 6 0,0 6-71,0 0 0,0 1-47,0-7 0,-6 6 26,0 0 0,-3 9-61,3-2 1,-3-3-1,-3 3 0,-3-7-16,9 7 1,-7-9-64,7 2 0,-7 2-176,7-1 0,0-7-364,6-7 1,0-5 355,0 5 274,0-7-3327,0 3 2245,0-8 1,0-2-998,0-4 1,2 1-25,4-7-19,4-1 0,7 0 1843,-4 1 0,4 8 0,-7-5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7:30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971 127 24575,'-8'0'0,"-1"0"0,-3 0 0,-1 0 0,-4 0 0,0 0 0,0 0 0,-6 0 0,-3 5 0,-6-4 0,0 4 0,0-5 0,0 0 0,-1 0 0,1 5 0,0-4 0,0 8 0,0-3 0,0 5 0,-1-5 0,1-1 0,0 0 0,0-4 0,7 4 0,-6-1 0,16-3 0,-7 8 0,9-4 0,-4 3 0,0 0 0,0 5 0,0-4 0,0 7 0,1-7 0,-1 3 0,0 1 0,0-4 0,0 3 0,0-4 0,4 5 0,1-4 0,4 3 0,-1 0 0,1-2 0,3 2 0,-2-4 0,2 1 0,0-1 0,-3 11 0,7-4 0,-4 5 0,5-8 0,0 0 0,0-3 0,0 4 0,0-5 0,4 4 0,0-6 0,5 9 0,-1-13 0,1 12 0,-1-12 0,4 13 0,-2-9 0,5 6 0,-5 0 0,6-6 0,-7 5 0,7-6 0,-3 3 0,4 1 0,-4-1 0,3 0 0,-3-3 0,4 3 0,0-4 0,6 1 0,-4 2 0,11-6 0,-4 8 0,6-3 0,0 4 0,12 3 0,-8-2 0,8-3 0,-12 2 0,0-4 0,13 0 0,-10 3 0,22-1 0,-9-2 0,24 17 0,-9-13 0,21 7 0,-21-3 0,9-13 0,13 23 0,-19-13 0,31 8 0,-34-6 0,-3-5 0,3 1 0,34 10-575,-33-9 1,2-2 574,-9-3 0,-2-1 0,36 3 0,-35-6 0,0 0 0,35 15 0,-36-15 0,2 0 0,-6 3 0,1 0 0,5-4 0,1 0 0,-1-1 0,1 2 0,6 3 0,0 1 0,-5-4 0,1 0 0,4 4 0,-1-1 0,-5-3 0,0-2 0,-1 1 0,1 0 0,0 0 0,-1 0 0,1 4 0,-1 1 0,1 0 0,0 0 0,-1 1 0,1-1 0,0 0 0,-1-1 0,-1-4 0,4 0 0,33 0 0,5 0 0,-13-1 0,2 2-805,-13 1 1,3 2-1,-2-1 805,19-2 0,-4 0 0,-10 4 0,-1 0-863,-2-4 1,2-2 862,5 1 0,0 0 0,-3 0 0,0 0 0,11 0 0,0 0 0,-6 0 0,-1 0 0,2 0 0,-2 0 0,-5 0 0,-1 0 0,6 0 0,-2 0-558,-15 0 0,-2 0 558,11 0 0,-1 0 0,-10 0 0,-1 0 0,7 0 0,-1 0 0,-5 0 0,-1 0 0,6 0 0,-1 0 0,-11 0 0,0 0 53,5 0 0,0 0-53,-6 0 0,-1 0 0,-5 0 0,-1 0 0,5 0 0,0 0 0,-4 0 0,-1 0 0,5 0 0,3 0 0,19 0 0,-1 0 0,-21 0 0,0 0 0,14 0 0,-1 0 0,31 0 0,-9 0 0,9 0 0,-1 0 0,-48 0 0,1 0 0,6 0 0,0 0 0,-1 0 0,1 0 0,-1 0 0,1 0 0,6 0 0,0 0 0,-5 0 0,0 0 0,5 0 0,0 0 0,-6 0 0,-1 0 0,1 0 0,0 0 0,-1 0 0,1 0 0,0 0 0,-1 0 0,1 0 0,0 0 0,-1-1 0,1 2 0,-1 3 0,1 1 0,6 0 0,0 1 0,-5-1 0,0 1 0,4-1 0,2-1 0,24-4 0,1 0 0,-24 0 0,-1 0 380,25 0 1,-1 0-381,-23 0 0,-4 0 0,-2 0 0,-1 0 530,-2-1 1,1 2-531,-2 3 0,0 0 0,-4-3 0,-1 0 0,6 4 0,1-1 0,0-4 0,0 0 0,6 0 0,0 0 0,-6-1 0,2 2 135,10 3 0,0 1-135,-11-4 0,1 0 0,15 4 0,2-1-392,-4-3 0,1-2 392,11 1 0,1 0 0,0 0 0,0 0 0,0 0 0,-1 0 0,-11 0 0,-1 0 0,10 1 0,-1-2 40,-21-3 1,0 0-41,14 2 0,2 2 0,-5 0 0,0 1 0,0-1 0,2 2 0,10 3 0,1 0 0,-12-5 0,0 0 0,12 0 0,-2 0 0,-15 0 0,-2 0 0,5 0 0,-1 0 0,-12 0 0,-1 0 0,6 0 0,2 0 0,0 0 0,1 0 0,-1-1 0,1 2-9,-2 3 0,-1 0 9,-10-3 0,-3 0 0,0 4 0,0-1 0,50-4 0,-9 0 0,-36 0 0,2 0 0,-5 0 0,-1 0 0,40 0 0,-36 4 0,-1 0 0,24-2 738,10 7-738,-4-9 0,-9 0 0,-12 0 0,1 0 0,33 0 505,-27 0 1,-1 0-506,9 0 0,-23 0 0,-1 0 0,25 0 0,-24 0 0,2 0 0,-6 0 0,1 0 0,5 0 0,1 0 0,0 0 0,-1 0 0,1 0 0,0 0 0,-1 0 0,1 0 0,0 0 0,-1 0 0,-5 0 0,-1 0 0,49 0 0,0 0 0,-9 0 0,-36 0 0,2 0 0,-5 0 0,-1 0 0,0 0 0,1 0 0,-2 4 0,0 0 1176,37-2-1176,1 6 0,-1-8 0,-23 0 0,-1 0 0,22 0 0,-28 3 0,-3 0 0,6-1 757,0 5-757,0-7 256,0 0-256,-13 0 782,10 0-782,-10 0 207,26 0-207,-10 0 0,21 0 0,-21 0 0,22 0 0,-23 0 0,23 0 0,-10 0 0,1 0 0,8 0 0,-9 0 0,13 0 0,-13 0 0,-3 0 0,2-5 0,-10 4 0,10-4 0,-14 5 0,-12 0 0,8 0 0,-8 0 0,12-7 0,-13 5 0,-2-4 0,-1 6 0,-15-4 0,13-2 0,-23-2 0,5-2 0,-8 2 0,1 3 0,0 1 0,7 0 0,-6 2 0,6-6 0,-11 0 0,-1-2 0,-3-6 0,8-11 0,9-6 0,12-14 0,-4 8 0,8-4 0,-18 9 0,3-4 0,-16-6 0,-6-4 0,-5 1 0,0 2 0,-4 20 0,0 1 0,-1 11 0,-6-3 0,1 3 0,-7-4 0,4 4 0,-3 5 0,3 0 0,-3 4 0,2-1 0,-1-6 0,1 1 0,-9-4 0,8 2 0,-14 1 0,14 3 0,-16-3 0,6 1 0,-7 4 0,6-6 0,-4 10 0,5-10 0,-20 4 0,10 2 0,-22-7 0,-3-5 0,-15 0 0,0-6 0,-10 7 0,22-5 0,-21 11 0,8-11 0,-11 13 0,12-8 0,-10 0 0,22 9 0,-34-9-752,19 7 752,23 5 0,-2 0 0,0 0 0,-2 2 0,-5 3 0,-3 0-814,-3-4 0,-3-1 814,-4 4 0,-2 0 0,0-4 0,-1 1-949,-5 3 1,-1 2 948,0-1 0,0 0 0,1 0 0,-1 0 0,-6 0 0,0 0 0,5 0 0,-1 0 0,-10 0 0,0 0 0,10 0 0,1 0-998,-11 0 0,0 0 998,10-5 0,1 0 0,-5 4 0,0 0 0,6-4 0,1 0 0,-1 4 0,0 2 0,0-1 0,1 0-474,5 0 0,1 0 474,-4 0 0,-3 0 0,13 3 0,-3 0 0,3 0 0,-15-2 0,1 0 0,14 2 0,-3 1 0,5-1 0,-9-2 0,4-2 0,3-4 0,0 0 21,1 4 1,0 0-22,-4-4 0,0 1 0,2 4 0,1 0 0,-6 0 0,-1 0 0,-4 0 0,0 0-114,-2 1 1,0-2 113,-6-4 0,-3 0-247,22 4 0,-3 1 0,1-1 247,-2-2 0,0-1 0,0 1 0,-4 2 0,0 2 0,-1-1 0,-2 0 0,0 0 0,0 0 0,3 0 0,0 1 0,0-2 0,-4-2 0,0-1 0,-1 1 0,-3 1 0,-1 2 0,0-1-405,4-2 0,0-1 1,0 1 404,-4 2 0,1 1 0,-1 1 0,1-1 0,0 0 0,-1 0 0,0 0 0,0 0 0,-1 0-523,-4 0 1,1 0 0,-1 0 522,0 0 0,1 0 0,-1 0 0,0 0 0,1 0 0,-1 0 0,0 0 0,1 0 0,-1 0 0,0 0 0,0 0 0,1 0 0,3 0 0,1 0 0,0 0 0,-4 0 0,0 0 0,1 0 0,6 0 0,1 0 0,0 0 0,-3 0 0,-1 0 0,1 0-188,7-3 1,1-1 0,1 1 187,-1 1 0,1 2 0,0-1 0,1-2 0,-1-1 0,-1 1 0,-3 2 0,-1 2 0,-1-1-98,-4 0 0,-1 0 0,0 0 98,-3 0 0,-1 0 0,0 0 0,1 0 0,-1 0 0,0 0 0,1 0 0,-1 0 0,0 0 0,1 0 0,-1 0 0,1 0 0,-1 0 0,0 1 0,1-2 0,3-2 0,0-1 0,1 1 0,4 2 0,0 1 0,3-2 197,5-4 0,2-2 1,2 2-198,-27 4 0,2 1 0,6-4 0,2 0 677,11 5 0,1 0-677,3 0 0,-4 0 0,5 1 0,-5-1 0,3-1 0,-6-3 0,1-1 0,9 4 0,-4 1 0,7-1 0,4-4 0,4 1 836,4 3 1,1 2-837,-1-1 0,1 0 0,5 0 0,1 0 2987,-37 0-2987,4 0 0,9 0 0,-1 0 0,4 0 0,0 0 0,9-7 2375,-9 6-2375,24-6 1832,-9 7-1832,10 0 849,-25 0-849,-4 0 0,-11 0 0,-1 8 0,13 0 0,-9 10 0,8-10 0,-11 8 0,11-14 0,4 12 121,25-12-121,-10 5 0,9-7 0,1 0 0,2 0 0,1 0 0,9 0 0,-10 0 0,1 6 0,15 0 0,-14 1 0,6 4 0,-11-3 0,-12 0 0,0-1 0,1-7 0,-1 0 0,0 0 0,0 0 0,0 0 0,0 0 0,13 5 0,-10-4 0,22 4 0,-10-5 0,13 0 0,0 0 0,6 0 0,-4 0 0,11 0 0,-11 0 0,11 0 0,-11 0 0,11 0 0,-4 0 0,-1 0 0,-1 0 0,-7 0 0,6 0 0,3 0 0,-1 0 0,5-4 0,-8 3 0,2-8 0,3 8 0,-2-7 0,8 7 0,3-3 0,-3 4 0,6 0 0,-2 0 0,4 0 0,-1 0 0,1 0 0,0 0 0,-5 0 0,0-4 0,-4 3 0,1-2 0,-1 3 0,4 0 0,1 0 0,7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7:32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1530 0 24575,'-57'0'0,"-6"0"0,-24 0-1205,25 0 0,-1 0 1205,9 0 0,-2 0 0,-20 0 0,0 0 0,16 0 0,1 0 0,-11 0 0,0 0 0,11 0 0,0 0 0,-6 0 0,2 0 383,-28 0-383,-6 0 0,47 0 487,-19 0-487,40 4 0,-7 1 0,19 3 1223,4 0-1223,5 1 317,0-1-317,8 4 0,-4 2 0,4-1 0,-4 3 0,3-3 0,-3 3 0,4 1 0,0 7 0,0 1 0,0 7 0,10 1 0,-4-8 0,9 5 0,0-4 0,1 6 0,6 0 0,4-4 0,7 8 0,6-1 0,-4 4 0,2-6 0,7 7 0,4-18 0,17 16 0,-18-18 0,15 19 0,11-7 0,10 12 0,-9-28 0,3-4 0,-27 2 0,0-2-489,26-6 1,0-3 488,-24 2 0,-1-2 0,5-2 0,3-2 0,5-3 0,0-1 0,-6 4 0,2 0 0,11-4 0,-2 1 0,-16 3 0,0 2 0,16-1 0,0 0 0,-17 0 0,2 0 0,15 0 0,2 0 0,-12 0 0,0 0 0,5 0 0,0 0 0,-6 0 0,-1 0 0,1 0 0,0 0 0,-7 0 0,1 0 0,4 0 0,0 0-393,34 0 393,-40-4 0,0 0 0,38 2 0,-13-6 0,-3-5 0,-24 9 0,-4-14 0,-11 12 0,11 0 957,4-5-957,-1 9 413,-2-14-413,-13 9 0,0-8 0,-7 5 0,-1 0 0,-7 2 0,6-1 0,-11-11 0,6 8 0,-17-7 0,2 11 0,-3-4 0,0 2 0,0-6 0,-3 7 0,-2 1 0,-4 0 0,1 0 0,0-5 0,-5 0 0,-10-8 0,3 10 0,-14-6 0,9 7 0,-20-3 0,-2-7 0,-13-3 0,0 0 0,-12 0 0,9 8 0,-9-8 0,24 8 0,-21-7 0,18 9 0,-9-6 0,4 10 0,20-1 0,-8 5 0,12 4 0,0-8 0,6 8 0,-17-11 0,22 7 0,-22-3 0,5-2 0,3 8 0,-9-5 0,-1-6 0,-17 10 0,11-11 0,-8 10 0,27-2 0,0 0 0,7 1 0,-6 0 0,6 4 0,-20-4 0,10 5 0,-34 0 0,18-6 0,-33-4 0,21 8 0,-22-4 0,22 13 0,-9-7 0,12-7 0,13 5 0,-10-4 0,29 10 0,-15-4 0,18 4 0,-1-4 0,3 0 0,-1 0 0,9 0 0,-4 4 0,11-3 0,-1 3 0,1-4 0,3 0 0,1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7:34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1858 363 24575,'-17'0'0,"-19"6"0,-5-4 0,-43 5 0,-7-7-1003,35 3 1,-3 2 1002,-11 5 0,0 1 0,10 0 0,-2 0 0,-31 9 0,-4 2-785,14-6 0,1 1 785,-6 7 0,1 3 0,9-2 0,3 2-547,10 1 0,3 3 547,7-4 0,4 2-219,1 2 0,3 2 219,-29 29 0,31 4 0,-2-2 1234,30-4-1234,4 0 2016,13-13-2016,6 10 1289,-4-21-1289,11 20 568,2-8-568,5-1 0,19 15 0,-4-20 0,13 14 0,9-8 0,1 9-530,20-10 530,2 3 0,8-22 0,-1 5 0,-37-23 0,0 0 0,41 15 0,-36-19 0,2-1-477,0 4 1,1-1 476,1-7 0,1 0 0,9 13 0,2-1-670,1-10 1,-1-1 669,-3 7 0,-2 0 0,4-8 0,1-2 0,-1 1 0,0 0 0,-3 0 0,0 0 0,11 0 0,0 0 0,-6 5 0,-1-1 0,1-2 0,0-1 0,-7 0 0,1-2 0,5-3 0,-2-3-318,-15-1 0,-2-3 318,4-2 0,0 0 0,-5 3 0,-2-1 0,42-14 0,-35 11 0,0 0 0,35-13 0,-41 17 0,0-1 0,37-20 0,1 11 0,-1-23 0,-7-1 0,-7 1 175,-15-4-175,5-2 0,-22-5 0,24-7 0,-23 8 863,1 17-863,-7 5 1369,-1-10-1369,-1 14 727,3-21-727,-13 31 324,1-7-324,-6 10 0,17-17 0,-14 4 0,10-11 0,-15 6 0,-2 0 0,-4 0 0,-5-1 0,-1-11 0,-5 9 0,-5-10 0,-1 13 0,-23-17 0,8 13 0,-24-19 0,7-3 0,-8 8 0,-13-17 0,0 18-281,14 21 1,0 1 280,-26-16 0,-13 7 0,-1 4 0,-6 13-845,23 4 0,-4 1 845,6 4 0,-2 0-1067,-27-7 1,-3 2 1066,15 8 0,1 0 0,-17-8 0,1 0 0,18 8 0,1 3 0,-6-3 0,2 2-682,9-1 1,1 3 681,-5 2 0,0 2 0,6-1 0,1 0 0,-1 0 0,1 0 0,4-1 0,3 2-44,5 1 0,2 3 44,7 3 0,0 2 0,-8 6 0,2 2 0,-26 10 1358,-4 5-1358,41-14 2121,13 2-2121,-12-2 1676,8 1-1676,-20 3 680,27-3-680,-14 0 0,18-2 0,-7-11 0,0 12 0,-13-10 0,20 6 0,-16 2 0,30-10 0,-5 6 0,13-12 0,3 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2:00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2783 1 24575,'-17'0'0,"-7"0"0,-1 0 0,-7 0 0,-25 0 0,-6 0 0,-37 0-537,49 0 0,-1 0 537,-5 0 0,-1 0 0,0 0 0,1 0 0,-1 0 0,0 0 0,1 0 0,-1 0 0,1 0 0,-1 0 0,-6-1 0,0 2 0,-1 2 0,-1 3 0,-6-1 0,1 1 0,5 4 0,1 0 0,0-5 0,2 1 0,5 7 0,1 0 0,-1-7 0,0 1 0,1 6 0,-1 1 0,1-3 0,-1-2 0,0-4 0,1 0-162,4 4 1,3-1 161,-38 0 0,28 11 0,3 4 0,29-3 0,-15 0 1056,25-4-1056,-19 11 341,11 4-341,-7 8 0,12-12 0,11 2 0,2-14 0,4 9 0,-1-1 0,-3-4 0,12 11 0,-6-11 0,6 11 0,-4-4 0,0-1 0,5 5 0,0-15 0,1 8 0,2-3 0,3 5 0,4 0 0,4-1 0,-1 0 0,-4-6 0,18 15 0,-8-11 0,9 1 0,-10-5 0,13 1 0,-7-4 0,15 9 0,1-3 0,2-2 0,13 10 0,0-13 0,0 12 0,0-11 0,12 21 0,-9-25 0,21 18 0,-8-6-485,11-3 485,1 11 0,-1-16 0,-37-3 0,0-1 0,1-7 0,1 0 0,6 7 0,-1 0 0,-5-7 0,-1-2 0,0 1 0,-2 0 0,39 3 0,-20-3 0,3-1 0,-15-4 0,0 2-544,21 6 1,1 1 543,-20-8 0,-1 0 0,1 3 0,-1 0 0,0-4 0,1 0 0,7 5 0,-2 0 0,-10-4 0,0 0 0,10 4 0,-1-1 0,-10-4 0,-1 0 0,6 0 0,1 0 0,0 0 0,0 0 0,-1 0 0,1 0 0,-1 0 0,1 0 0,0 0 0,-1 0 0,1 0 0,0 0 0,-1 0 0,1 0 0,0 0 0,-1 0 0,1 0 0,0 0-231,-7 0 1,0 0 230,49 0 0,-12-16 0,-13-1 0,10-17 0,-22 10 0,9-7 0,-12 8 0,-13-3 448,-2 1-448,-20 5 1085,18 9-1085,-21 0 500,13 2-500,-18-4 0,0 0 0,7 0 0,-6 0 0,2 3 0,-4-6 0,-3 7 0,0-7 0,-1 10 0,1-5 0,0 3 0,0-5 0,3-12 0,-11 7 0,3-14 0,-8 14 0,0-6 0,0 11 0,0-3 0,-4 3 0,3 0 0,-10-3 0,5 3 0,-10-4 0,7 1 0,-7-1 0,7 0 0,-4-7 0,4 6 0,-1-2 0,-2 4 0,3 7 0,-7-7 0,3 3 0,0-4 0,-3 0 0,3 4 0,-11-5 0,6 4 0,-18-17 0,9 14 0,-4-12 0,0 13 0,6 1 0,-7 0 0,0 4 0,-1 0 0,-11-8 0,-4-2 0,1-1 0,-10 1 0,10 8 0,-1 5 0,3-4 0,1 4 0,-4-5 0,1 0 0,-10-1 0,22 3 0,-3 3 0,-5-4 0,-12 11 0,4-6 0,-8 7 0,27 0 0,0-5 0,0 4 0,0-4 0,0 5 0,-1 0 0,1 0 0,0 0 0,0 0 0,6 0 0,-4 0 0,11-4 0,-4 4 0,-1-9 0,6 8 0,-13-4 0,6 5 0,-7-5 0,-1 4 0,1-4 0,7 5 0,-13 0 0,18 0 0,-12 0 0,16 0 0,-1 0 0,0 0 0,0 0 0,4 0 0,-3 0 0,7 0 0,-7 0 0,7 0 0,-4 0 0,1 0 0,-1 0 0,0 4 0,1-7 0,0 6 0,2-7 0,-2 4 0,4 0 0,-1 0 0,5 0 0,0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3:33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3:30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24575,'0'-5'0,"0"2"0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3:25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931 702 24575,'-9'-8'0,"-3"3"0,-1 1 0,-10 4 0,-15-6 0,3 4 0,-34-5 0,6 7 0,-13 0 0,4 0 0,0 8 0,21-1 0,-18 2 0,22 2 0,-1-9 0,4 14 0,11-9 0,1 9 0,7-3 0,1-2 0,7 1 0,8-4 0,-2 1 0,2-1 0,4 4 0,-6-3 0,10 7 0,-3-6 0,4 6 0,0-7 0,0 7 0,-4-7 0,3 3 0,-2-3 0,3 3 0,0-3 0,0 3 0,0 1 0,0-4 0,0 7 0,0-3 0,0 0 0,0 3 0,0-3 0,3 4 0,-2 0 0,12 6 0,-6-8 0,7 8 0,0-3 0,0-2 0,1 2 0,1-4 0,-3-3 0,6 11 0,-2-9 0,14 20 0,-4-17 0,23 18 0,-9-4 0,17 0 0,8 15 0,9-20 0,0 11 0,-14-20 0,2-1 0,-15 0 0,1 2-532,21 4 1,2-1 531,-13-7 0,-3 0 0,-4-1 0,-1-1 0,6-8 0,-2 0-580,36 11 580,-35-15 0,0 0 0,-4 7 0,-1 0 0,6-6 0,2-2 0,4 4 0,1 1-730,1-5 1,1 0 729,12 0 0,0 0 0,-5 0 0,1 0 0,10 0 0,0 0 0,-10 0 0,-1 0 0,5 0 0,-1 0 0,-11 0 0,-1 0 0,12 0 0,-1 0 0,-9 0 0,0 0 0,16 0 0,2 0 0,-5 0 0,-1 0 0,1 0 0,-1 0 0,6 0 0,-1 0 0,-11 0 0,0 0 0,5 0 0,0 0 0,-6 0 0,-1 0 0,1 0 0,0 0 0,5 0 0,2 0 0,1-1 0,-1 2 0,-6 3 0,0 0 0,4-3 0,-1 0 0,-4 4 0,-1-1 0,8-4 0,1 0 0,6 0 0,0 0 0,-6 0 0,-1 0 0,-1 0 0,0 0 0,0 0 0,0 0 0,-6 0 0,2 0 0,10 0 0,0 0 0,-10 0 0,-1 0 0,5 0 0,0 0 0,0 0 0,0 0 0,1 0 0,1 0 0,-1 0 0,1 0 0,4 0 0,0 0 0,-12 1 0,3-2 0,3-4 0,7-2 0,-4 0 0,8 1 0,0-2-620,-6-5 1,3-1 0,-7 0 619,-10 3 0,-4 0 0,10-4 0,0 0-152,-16 5 1,0 1 151,12-6 0,2 0 0,5 8 0,0 1 0,-10-8 0,-2 1 0,-8 4 0,-1 2-33,5 7 1,-2-2 32,21-25 0,-18 29 0,-1 1 0,16-25 0,-23 12 0,-1 1 0,25-9 0,-29 8 0,0 1 0,25-13 1273,-3 12-1273,-12-11 1965,-12 8-1965,-4 0 1394,-19 3-1394,6 0 696,-6 0-696,1-3 0,-3 2 0,-6-4 0,-4 1 0,-1 1 0,-3-3 0,-5-3 0,0-7 0,-4-6 0,-7-12 0,1 8 0,-8-20 0,-2 20 0,-7-21 0,-3 10 0,-4-13 0,-6 7 0,-6-10 0,-15 4 0,12 11 0,-14-17 0,8 24 0,-19-19-543,30 27 1,-3 3 542,-7 4 0,-1 3 0,-2-5 0,-1 0 0,-2 4 0,-3 1 0,-11 2 0,-1 0-777,5-4 1,-2 1 776,-9 6 0,-1 3 0,0 0 0,0 0-998,-7 4 0,-2 1 998,0 3 0,0 2 0,1-1 0,0 2 0,2 4 0,0 0 0,4 0 0,1 0 0,-6 1 0,-2-2 0,-10-4 0,-2 0-1206,5 4 1,-2 0 1205,18-2 0,-2-1 0,1 0 0,6 1 0,0-1 0,0 1 0,-6 2 0,-2 1 0,1-1 0,7-2 0,2-1 0,0 1-514,-29 2 0,0 2 514,1-1 0,2 0 0,15 0 0,2 0-148,-11 0 0,1 0 148,10 0 0,1 0 0,-11 0 0,-4 0 0,24 0 0,-2 0 0,1 0 0,-26 0 0,0 0-42,27 0 1,-1 0 0,2 0 41,-18-1 0,2 2 0,-1 3 0,1 1 0,-1-4 0,0 1 370,7 7 1,-1 0-371,-4-7 0,0-1 0,4 2 0,1 3 0,-6 2 0,-2 3 0,2 0 0,-1 2 0,0 3 0,0 1 0,7-1 0,-1-2 0,2-6 0,1-4 483,10 1 0,3-1-483,0-4 0,0 0 0,-1 4 0,2 1 0,10 0 0,0 0 530,-10 1 1,1 0-531,-28 9 0,34-9 0,0-1 0,-35 4 0,23-3 0,-3-3 0,10-3 0,0 0 0,-6 4 0,1 0 0,9-3 0,2 0 0,4 2 0,2 2 0,-42 2 0,41-2 0,0 0 0,-37 5 0,-1 5 2030,25-13-2030,7 16 1858,11-16-1858,-2 14 1171,-1-9-1171,10 0 666,8 3-666,11-5 0,-4 4 0,6-4 0,0 3 0,0-4 0,0 5 0,0-1 0,8 4 0,-6-2 0,6 2 0,-4 7 0,1-7 0,3 3 0,4-7 0,2-3 0,3 3 0,-4-3 0,3 2 0,-3-2 0,4 7 0,0-3 0,0 7 0,0-3 0,0 0 0,0 3 0,0-6 0,0 6 0,0-7 0,4 3 0,-3-4 0,3 5 0,-4-4 0,0 7 0,0-7 0,0 7 0,0-3 0,0 0 0,3-1 0,-2-3 0,3-1 0,-4 1 0,0-1 0,0 0 0,4-3 0,-3-1 0,3-4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3:28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2844 16 24575,'-17'0'0,"-7"0"0,-1 0 0,-20-7 0,-2 5 0,-25-4 0,-4 6-996,-24 0 996,44 0 0,-3 0-741,-5 0 0,-3 0 741,-10 0 0,-2 0 0,0 0 0,-1 0-947,-5 0 0,-1 0 947,-1-1 0,2 2 0,11 2 0,2 2-529,-6 1 0,3-1 529,16 0 0,0 1 0,-17 4 0,-1-1 0,3-3 0,1 0 0,6-1 0,0 2 0,-3 1 0,3 2 0,14-1 0,3 1 252,-2 3 1,1 2-253,-37 20 0,16-10 1280,32-2-1280,-3-5 1980,22 6-1980,-3-4 1323,8 11-1323,2-6 342,8-3-342,-3 7 0,8-14 0,-4 16 0,5-6 0,0 7 0,0 0 0,5 1 0,3 11 0,5 4 0,8 11 0,-4 1 0,21 5 0,-12-4 0,24 15 0,-7-8 0,-1 5-559,8 4 559,0-10 0,13 11 0,7-8 0,0 0 0,-33-29 0,-1 0 0,23 21 0,-19-25 0,-1-3 0,5 1-3,25 4 3,-9-10 0,15 3-344,-26-17 1,2-2 343,39 13 0,-28-15 0,1-3-534,-10-2 0,0-1 534,16 4 0,2 0 0,-5-8 0,-1 0 0,7 8 0,0 0 0,-7-8 0,1 1-523,9 7 0,2 0 523,-4-8 0,1 1 0,10 7 0,3 1-1000,5-9 0,0 0 1000,-4 4 0,-1-1 0,5-3 0,0-2 0,-6 1 0,-1 0 0,7 0 0,0 0 0,-4 0 0,-1 0 0,5 0 0,0 0 0,-2 1 0,4-2 0,-9-4 0,5-2 0,-2 0 0,-14 2 0,-3 1 0,3-2-594,13-3 0,3-2 0,-4 0 594,15 0 0,-6 0 0,-6-4 0,-3-1-270,1 5 0,-2-2 270,-7-6 0,-1-1 0,8 4 0,-1-2 0,-7-12 0,-2-1 0,4 7 0,-1 2 181,-10-2 1,-5-3-182,-13-5 0,-2 2 1507,38-3-1507,-14-36 0,-17 30 0,1-9 0,-8-16 0,-2 14 0,2-14 2555,-3 19-2555,0 0 1782,0 0-1782,-6 11 1154,-6-3-1154,-12 9 324,-11-4-324,-6-13 0,-4 10 0,-5-10 0,-6 13 0,-3 7 0,-7-6 0,1 6 0,1-1 0,-7 1 0,-5-5 0,-2 6 0,-5-3 0,6 11 0,-25-5 0,-18 3 0,24 1 0,-1 0-561,-5 6 1,-2 0 560,-5-7 0,0-1 0,6 8 0,-2 0 0,-14-9 0,-5 1 0,-13 7 0,-1 1 0,15-4 0,0 1-859,-19 2 0,2 3 859,29 4 0,1-1 0,-6-3 0,-1 0-490,6 3 1,1 1 489,1 0 0,0-1 0,6 2 0,1 0 0,0-1 0,-1 1 0,1 3 0,-1 0 0,-7-3 0,2-1 0,10 5 0,0 0 0,-10 1 0,1-2 0,10-3 0,1 0 0,-7 3 0,1 0-259,5-4 0,1 1 259,-6 4 0,2 0 0,-36 0 0,34 0 0,2 0 0,-24 0 0,-17 0 0,20 0 0,1 0 821,-9 0-821,21-6 1652,-10 4-1652,26-5 1094,9 11-1094,15-3 633,6 3-633,4-4 0,4 0 0,6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51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3270 0 24575,'-8'0'0,"-1"0"0,-3 0 0,-1 0 0,-4 0 0,-7 0 0,-1 0 0,-19 0 0,-4 7 0,-24-5 0,-3 12 0,-13-12-472,39 6 1,-2 0 471,0-2 0,-1-1 0,-5 4 0,-1 1 0,0 0 0,1-1 0,-1-3 0,0-1 0,0 0 0,1-1 0,5-1 0,1 1-148,1 1 0,0 0 148,-37 5 0,-1-2 0,0 0 0,1-7 0,12 14 0,2-7 0,14 7 0,-14 1 0,10 0 0,-9 6 0,25-7 0,2 4 929,1 1-929,8-8 310,-8 8-310,12-14 0,0 3 0,-25-8 0,18 4 0,-17 0 0,24 1 0,-1 0 0,-11-1 0,-4-5 0,-12 6 0,13 1 0,-10 7 0,-5-7 0,11-1 0,-1-6 0,28 4 0,11-3 0,1 3 0,4-1 0,-1-2 0,1 3 0,0-4 0,-1 0 0,1 0 0,-1 0 0,1 0 0,-1 0 0,1 0 0,0 0 0,-1 4 0,1-3 0,-1 2 0,1-3 0,-4 4 0,-1-3 0,-4 3 0,4 0 0,4 0 0,2 1 0,2-1 0,-3-4 0,-1 0 0,1 0 0,3 0 0,2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52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425 0 24575,'-4'5'0,"0"-1"0,-5-1 0,1 2 0,0 7 0,-5-2 0,4 6 0,-7-3 0,3 0 0,-11 5 0,-1-3 0,-19 4 0,15 0 0,-14-1 0,25-1 0,-3 9 0,5-8 0,5 2 0,-1-8 0,0 0 0,3-2 0,0 2 0,2-7 0,6 2 0,-7-6 0,4 6 0,-1-2 0,-2 0 0,2 2 0,-4-2 0,5 3 0,0 1 0,0-5 0,3 4 0,-6-7 0,6 6 0,1-2 0,5 0 0,3 6 0,0-9 0,5 9 0,0-6 0,4 3 0,-1 1 0,8 0 0,1 5 0,8-2 0,-1 4 0,0-5 0,12 8 0,-15-11 0,14 5 0,-25-9 0,6-3 0,-11 6 0,-1-6 0,-4 3 0,-3-4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09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627 76 7953,'-19'0'0,"0"0"-856,0 0 844,0 0 170,0 0 1,0 0 298,0 0-19,0 0 61,0 0 0,2-2 356,5-4 30,-5 4-163,15-15-142,-15 7 0,15-3 456,-5 0-96,5 9-234,2-4 12,0 8-51,0 0-402,9 8 1,1 3-152,9 8 0,0 2 122,0 4 0,6-4-162,1 4 1,1-2-3,-2 3 1,-1-3-16,7 9 1,-6-9 34,7 2 1,-2 2-194,1-1 1,-1 5 13,-5-5 0,-4 7 119,4-1 0,-4-3-31,-2 3 0,-8 0 48,-5 6 0,-4 0-2,-2-1 1,0-5 68,0 0 0,-2-3 162,-4 3 0,-5 2-112,-8-9 1,-2 0 136,-4-6 0,-2 0 21,-5 0 1,-4 0-102,5 0 0,-5 0-41,-2 0 1,0-7 23,0 1 1,0-2-92,0 1 1,7 5 6,-1-4 0,9-3-143,-3 3 1,-1 0 131,2 6 0,2 0-172,10 0 1,2-7-229,5 1 1,4-7 47,-4 7 224,4-9 1,4 4 8,4-8 0,7 0-1037,12 0 1,-2-8-25,9-5 0,-1-6-293,7-6 0,0 4 299,0-4 1,-8 6-406,-5 6 1,2-2 1467,-1 9 0,7-17 0,-3 2 0</inkml:trace>
  <inkml:trace contextRef="#ctx0" brushRef="#br0" timeOffset="903">191 1594 8145,'0'-13'1118,"0"1"1204,0-3-1731,0 6-350,0 1 0,-7 16 708,1 5 1,-7 12-283,7 7 0,-7 4-77,7 2 0,-7 0-259,7 0 0,-9-1-260,3 1 1,1 0-394,-2 0 1,9-2 310,-2-4 1,4-5 195,2-8 0,0-6 297,0-1-2343,0-7 1,0 1 440,0-12 0,8-5 155,5-8 1,2-2 555,-3-4 1,5 1 0,-4-7 0,-5 6 708,-1-7 0,-5 0 0,-2-6 0,0 1 0</inkml:trace>
  <inkml:trace contextRef="#ctx0" brushRef="#br0" timeOffset="1306">153 1651 8145,'0'-19'-252,"-7"0"75,1 0 0,0 0 308,6 0 1,0 0 531,0 0-202,0 0 1,0 0 344,0 0 109,0 0-289,0 0 623,0 0-343,0 9-424,0 1-157,8 9 1,3 2 77,8 5 1,-7-3-163,1 8 0,0-1 30,6 2 1,-1 4-161,1-5 0,7-1 87,-1 1 0,0 1-122,-6 6 0,0 0-17,0 0 1,0 0-72,0 0 1,-6 0 112,-1 0 1,-1 0-156,2 0 0,1 0 164,-7 0 1,5 0-5,-5 0 1,-1 6-6,-6 0 0,0 0-12,0-6 1,-2 0 128,-4 0 0,1 0-86,-7 0 0,-7-2 9,-7-4 0,1 4-57,6-5 1,-2-1-21,-4 1 0,2-7-77,-9 1 0,9-4 131,-2-2 1,-3 0-272,3 0 1,-7 0 67,7 0 0,-7 0-365,7 0 1,0 0-543,6 0-424,0 0 394,0 0-321,8 0 334,3 0 1,10 2 379,4 5 0,7-3-274,12 8 1,-2-7 366,9 1 0,0-4-718,6-2 1254,0 0 0,8 0 0,2 0 0</inkml:trace>
  <inkml:trace contextRef="#ctx0" brushRef="#br0" timeOffset="1703">1063 1783 8145,'17'-2'862,"-4"-4"-104,-5-4 0,-8-3-199,0 0 1,-8 9-59,-5-2 0,-4-3-193,-2 3 1,0-2 169,0 1 1,0 5-75,0-4 1,0 4-47,0 2 0,-6 0-29,0 0 1,-1 8 85,7 5 0,-2 4-43,-4 2 1,6 2-58,0 4 0,0-4-74,7 4 0,3-4 241,3-2-457,4 9 0,2-7 5,0 4 0,8-12 5,5-7 1,6-4-44,6-2 0,7-10-390,12-9 0,-4-7-445,4-5 1,-4-5 419,-2 4 1,-8 5 114,-5 2 0,-4 4-137,-2 2 100,-8 8 360,-3 3 1,-8 10 345,0 4 1,0 5-127,0 8 1,-8 2 219,-5 4 0,4-2-700,3 9 1,-2-7 30,1 7 345,1-9 1,6 4-10,0-8 0,8-8-2375,5-5 1,10-12 677,3-7 0,7-12 323,-1-7 0,4-4 1252,2-2 0,0-8 0,0-2 0</inkml:trace>
  <inkml:trace contextRef="#ctx0" brushRef="#br0" timeOffset="2603">1518 1271 8145,'11'-29'124,"-5"4"0,-4 4 739,-2 2 340,0 8-613,0 3 0,0 10-133,0 4 0,0 5-19,0 8 1,-2 2-132,-4 4 0,4 6 190,-5 14 1,-1-3-96,2 8 1,-9 1 53,2 6 1,3 0-194,-3 0 1,0-2-176,-6-5 1,9-4-739,4-8 0,3-8 520,3-5 1,0-4-1073,0-2 634,0-8-567,0-3 0,0-10 266,0-4 1,0-11 167,0-8 0,0-3 363,0 3 0,-2 2 313,-4-9 1,4 9-372,-4-2 125,3 4 0,1 4 957,-4 4 0,4 3-109,-4 3 817,4 5-882,2-6 0,2 8-32,4 0 1,-2 0-142,9 0 1,-7 2-9,7 4 1,-1-4 12,7 5 0,0-3-86,0 2 0,0-4 41,0 5 1,7-5-44,-1-2 0,2 0-207,-1 0 0,-5 0-9,4 0 0,2-2-138,-1-5 1,5-3 214,-6-9 1,1 0 23,-7 0 1,0 0-769,0 0 0,0 0 309,0 0 0,-7 2-79,1 4 112,-9-3 495,5 5 1,-12 0 200,-3 5-183,-4 4 1,-9 4-94,0 4 0,0 5 115,0 8 1,6-6 131,0-1 1,3 1-64,-3 6 1,-4 6 245,5 0 1,1 3-127,-1-3 0,5-2 20,-5 9 0,7-9-237,-1 2 0,4 3-176,2-3 1,0 0 103,0-6 1,2-2-101,4-4 1,-1 2-315,7-9 0,1 0 180,6-6 0,2 0-380,4 0 1,-2-2 255,9-4 0,-7-5-442,7-8 0,-7-6 262,7 0 0,-9-1 53,2 7 1,3 1 159,-3-1 0,0 0 6,-6 0 0,-6 8 244,-1 5 0,-5 2-105,5-3 585,-7 5-429,3-6 1,-2 10 1013,1 4-778,-1 5 0,-6 8-22,0 0 0,0 0-23,0 0 0,0 6 76,0 0 0,-6 2 51,-1-1 1,-1-5-62,2 4 1,4-4-8,-5-2 0,-1 0 222,1 0-85,1 0-444,6 0 1,0-6-337,0-1 228,0-7 1,9-5-116,3-13 0,11-6-788,3-6 0,5-5 487,-5-8 1,7 0 154,-1 0 0,4 7 101,2-1 1,0 3-338,0-3 0,-9 5 84,-4 8 1,3 6 190,-3 0 0,-6 9 825,-6-2 1,-7 6 140,7 6 1,-9 5 123,2 8 1,-4 2-388,-2 4 1,-8 2-138,-5 5 1,3 4 24,-3-5 0,0 3-1115,-6-2 1,7 4-550,-1-5 1,9-3-1153,-2-3 0,3-4 2486,3-2 0,9 0 0,1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54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2827 1 24575,'-9'8'0,"1"4"0,-4 2 0,-14 15 0,-6 3 0,-24 24 0,-6 15-585,27-35 0,-1 1 585,-7 10 0,-1 2 0,-4-6 0,-1 2-998,-9 11 0,-1 2 998,-2 1 0,-4-1-1136,-10 1 1,0 3 1135,7 8 0,0-2 0,-10-16 0,-4 1 0,15 5 0,-1 7 0,3-5 0,-13 1 0,1-1 0,16-6 0,-2 3 0,3-3 0,-10 6 0,5-4 0,11-4 0,0-1-418,-2 1 0,0-2 418,12-10 0,3-1 0,4 2 0,1-2 860,-23 12-860,3 5 0,11-11 1737,6-10-1737,1-3 2537,13-17-2537,1-1 1139,7-5-1139,-6 5 0,4-4 0,-11 10 0,11-10 0,-5 4 0,8-6 0,-1 1 0,0-1 0,-7 2 0,6 2 0,-6-2 0,0 4 0,10-2 0,-5-2 0,10 3 0,1-9 0,-1 0 0,5-4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55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569 1 24575,'-4'8'0,"0"1"0,-8-1 0,-8 6 0,1-4 0,-4 8 0,-7 8 0,3-4 0,-35 23 0,18-9 0,-20 12 0,25-14 0,-5 9 0,11-19 0,-5 8 0,11-6 0,2-6 0,7 4 0,4-7 0,2-4 0,4-1 0,7-3 0,2-5 0,11 4 0,1-7 0,0 6 0,10-1 0,-1 4 0,10 0 0,12 3 0,4-7 0,12 8 0,12-13 0,3 6 0,13 1 0,-1 1 0,-11 1 0,-4-2 0,-25-8 0,10 0 0,-29 0 0,15 0 0,-24 0 0,1 0 0,-8 0 0,-7 0 0,-2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6:32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994 36 24575,'-12'-8'0,"-1"3"0,-1 2 0,-8-2 0,7 0 0,-15-1 0,11 3 0,-11 3 0,4 0 0,1 0 0,-6 0 0,6 0 0,-7 0 0,0 0 0,6 0 0,-4 0 0,4 0 0,-6 0 0,0 0 0,0 0 0,0 4 0,0 2 0,6 4 0,-4-4 0,11 1 0,-4-6 0,9 7 0,-8-3 0,11 0 0,-12 4 0,10-5 0,-4 5 0,4-5 0,-3 4 0,3 0 0,0-2 0,1 5 0,3-6 0,-3 0 0,3 6 0,-3-6 0,3 7 0,1-3 0,-1 3 0,1-3 0,0 4 0,-1-5 0,-3 0 0,3 1 0,-3-1 0,3 4 0,1 1 0,3 1 0,-2-2 0,6 0 0,-3-3 0,4 3 0,0-3 0,0-1 0,0 4 0,0-2 0,0 2 0,0-4 0,0 4 0,0-2 0,0 2 0,4 0 0,0-3 0,5 4 0,-1-5 0,4 4 0,-6-3 0,9 4 0,-13-5 0,13 4 0,-6-2 0,8 5 0,-4-1 0,3-1 0,4 0 0,-2-1 0,6 2 0,0 5 0,1-4 0,19 9 0,-8-11 0,20 1 0,-8 4 0,12-8 0,0 5 0,0-1 0,-20-9 0,16 16 0,-16-7 0,8 1 0,9 5 0,-22-17 0,22 17 0,-22-19 0,9 6 0,-11-2 0,23 4 0,-17-2 0,30 7 0,-22-12 0,13 4 0,0 1 0,0 1 0,0 1 0,0-3 0,12-6 0,3 0 0,13 0 0,-31 4 0,0 0 0,25-2 0,-26 1 0,-1 2 0,20 3 0,13 1-495,-1 1 495,1-2 0,-1-8 0,1 0 0,12 0 0,-9 0 0,-41 4 0,-1 0 0,39-2 0,0 5 0,-1-7 0,-12 0 0,10 0 0,-10 0 0,25 0 0,-22 0 0,19 0 0,-34 0 0,22 0 0,-35 0 0,19 0 0,-9 0 0,3 0 0,9 0 0,-12 0 495,-12 0-495,-10-3 0,-8-3 0,-5-9 0,1 5 0,-3-5 0,-6 7 0,-4-1 0,5-9 0,-8 6 0,1-10 0,-4 9 0,-2 0 0,-1-3 0,0 3 0,-4-11 0,0 5 0,0-4 0,0 6 0,0 0 0,0 0 0,0 0 0,-5-14 0,0 11 0,-4-11 0,4 14 0,2 0 0,3 0 0,-4 0 0,3 1 0,-7-1 0,8 0 0,-4 4 0,-4 1 0,3 3 0,-7-3 0,7 3 0,-6-3 0,5 3 0,-6 1 0,0-1 0,-8 0 0,5 0 0,-15-1 0,-18-7 0,9 10 0,-19-14 0,25 14 0,-11-17 0,-4 16 0,-11-19 0,11 19 0,-9-7 0,10 4 0,-13 9 0,-12-4 0,-4 6 0,1 0 0,-9 0 0,8 0 0,-11 0 0,-1-8 0,1 6 0,11-6 0,4 8 0,12 0 0,0 0 0,-12 0 0,-3 0 0,0-6 0,-10 4 0,22-5 0,-21 7 0,33 0 0,-18 0 0,21 0 0,-11 0 0,11 0 0,4 0 0,-1 0 0,10 0 0,-10 0 0,13 0 0,0 0 0,0-5 0,0 4 0,-1-4 0,1 5 0,0 0 0,0 0 0,0 0 0,-15 0 0,-1 0 0,5-3 0,1 2 0,16-3 0,-6 4 0,0 0 0,-13 0 0,10-5 0,-22 4 0,22-4 0,-2 5 0,6 0 0,13 0 0,-6 0 0,11 0 0,1 0 0,7 0 0,1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6:35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1138 66 24575,'-8'-5'0,"2"1"0,-9 4 0,5-3 0,-6 2 0,3-3 0,-4 4 0,-6-5 0,4 4 0,-11-4 0,15 5 0,-15 0 0,16 0 0,-17 0 0,13 0 0,-6 0 0,7 0 0,-6 5 0,4-4 0,-5 4 0,11-5 0,-3 4 0,3 0 0,-4 1 0,-6 4 0,4-5 0,-11 7 0,11-6 0,-11 4 0,11-7 0,-11 7 0,4-3 0,-6 0 0,7 6 0,-6-5 0,17 5 0,-9-2 0,3-1 0,-5 6 0,-8-3 0,8 2 0,-5-3 0,11 1 0,-5-2 0,8 2 0,-1 1 0,0-4 0,0 7 0,0-7 0,4 3 0,-3-3 0,7 3 0,-3 1 0,3 0 0,1-1 0,0-3 0,-1 3 0,1-3 0,3 7 0,1-7 0,4 4 0,-3-5 0,2 4 0,-7-3 0,7 7 0,-6-6 0,6 6 0,-3-3 0,4 4 0,0-1 0,0-3 0,4 3 0,1-6 0,3 2 0,-3-4 0,2 1 0,-2-5 0,-1 4 0,4-3 0,-3 3 0,7 4 0,1 1 0,4 0 0,0-1 0,-4-3 0,-1-1 0,19 4 0,-13-3 0,37 12 0,-27-5 0,29 7 0,-22-12 0,22 9 0,-9-17 0,24 10 0,3-5 0,13 10-778,-1 1 778,-37-6 0,0 0 0,41 5 0,-35-8 0,0-1 0,-4-4 0,-1 0 0,7-1 0,-1 0 0,-5 1 0,-1-2 0,49-1 0,-12 6 0,-1-8 0,1 8 0,0-6 0,-39 2 0,1-1 0,2-2 0,-1-2 0,1 1 0,-1 0 0,49 0 0,-24 0 0,8 0 0,-9 8 0,13-6-82,-13 6 82,-3-8 0,0-8 0,-9 6 0,10-6 0,-1 1 0,-9 5 0,9-6 775,-12 8-775,0 0 85,-13-5-85,10 4 0,-9-4 0,-1 5 0,10 0 0,-22 0 0,10-5 0,-13 4 0,-7-7 0,-5 3 0,-11-7 0,-2 2 0,-2-2 0,3 4 0,-3-4 0,-1 2 0,-4-5 0,0 5 0,-4-6 0,3 7 0,-3-3 0,0 0 0,3 2 0,-10-6 0,9 3 0,-13-4 0,9-6 0,-7 4 0,-5-19 0,8 18 0,-11-11 0,12 14 0,-9-7 0,4 6 0,-2-13 0,4 13 0,-8-8 0,8 2 0,-24-9 0,6-6 0,-9 4 0,6-2 0,2 15 0,4-4 0,1 10 0,-4-4 0,11 6 0,-4-1 0,-13 0 0,14 2 0,-72-11 0,44 6 0,1 6 0,-1 0 0,-22-12 0,-4 14 0,1-12 0,-9 12 0,21 2 0,-22 0 0,10 8 0,0-7 0,-10 5 0,22-4 0,-9 6 0,0 0 0,-3-8 0,-13 6 0,1-6 0,11 2 0,-8 4 0,9-5 0,-13 7 0,13 0 0,-10 0 0,-4 0 0,10 0 0,5 0 0,17 0 0,22 0 0,-3 0 0,7 0 0,17 0 0,-9 0 0,14 0 0,-4 0 0,9 0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6:38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594 216 24575,'-8'-4'0,"-5"-4"0,4 7 0,-3-2 0,4 3 0,-5-4 0,4 3 0,-14 2 0,9 0 0,-17 4 0,6-5 0,-7 0 0,-1 0 0,1 0 0,7 0 0,-6 5 0,13-4 0,-13 4 0,17-2 0,-9 2 0,10 7 0,-4-2 0,4 2 0,-3 0 0,7 1 0,-7 0 0,6 3 0,-2-7 0,4 7 0,-4-3 0,2 0 0,-6 7 0,7-10 0,1 10 0,0-11 0,7 3 0,-3 7 0,4-8 0,0 8 0,0-6 0,-3 0 0,2 4 0,-3-1 0,4 8 0,0-9 0,0 14 0,0-14 0,0 28 0,0-15 0,0 10 0,4-14 0,-3-8 0,2 8 0,1-5 0,-3 4 0,7 2 0,-7 0 0,10 1 0,-9-2 0,9-7 0,-6-1 0,3-2 0,0 1 0,1-1 0,-1-1 0,4-1 0,-2 0 0,2-3 0,-7 3 0,2-7 0,-2 3 0,3-4 0,0 5 0,1-5 0,-1 0 0,1-4 0,-1 4 0,8-3 0,-2 6 0,7-6 0,-5 3 0,1-4 0,0 0 0,0 0 0,0 0 0,0 0 0,-1 0 0,1 0 0,0-4 0,0-1 0,0-3 0,0-4 0,-1 3 0,8-9 0,1 7 0,-3-4 0,1 6 0,-10 0 0,4 1 0,-4-4 0,3 2 0,-7-2 0,3 4 0,-3-4 0,-1-1 0,0-4 0,1 0 0,-1 0 0,2-6 0,-2 8 0,-2-8 0,2 10 0,-8-4 0,4 0 0,-4 0 0,4 1 0,-3-1 0,3 0 0,-4 0 0,0 4 0,0-3 0,0 3 0,0-11 0,0 10 0,0-9 0,0 10 0,0-11 0,0 6 0,0-2 0,0 4 0,0 3 0,0-4 0,0 0 0,0 0 0,0 4 0,0 1 0,-4 4 0,3-5 0,-7 4 0,8-7 0,-4 7 0,0-3 0,3 3 0,-3 1 0,4-1 0,0 1 0,0 0 0,-3-1 0,2 1 0,-3-1 0,0 5 0,0-7 0,-1 5 0,1-6 0,0 7 0,3-2 0,-2 2 0,-1-4 0,3 1 0,-3-4 0,1 3 0,-2-7 0,0 3 0,-2 0 0,6-3 0,-3 3 0,4-1 0,-4-1 0,3 5 0,-6-2 0,2 4 0,1-1 0,0 1 0,0-1 0,3 1 0,-6 0 0,2-1 0,-3 1 0,3 3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6:39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0 24575,'0'12'0,"0"8"0,0 18 0,0 22 0,0 3 0,0 34 0,0-19-870,-4-24 0,0 4 870,3 6 0,-1 0 0,-6 2 0,-1 2-787,7 15 0,1 3 787,-3 0 0,-1-1 0,1-5 0,-1 2 0,0 14 0,-2 1-1245,-4-10 0,1 1 1245,5-16 0,1 4 0,0 1-927,1 3 0,-1 0 1,2 3 926,1 6 0,1 2 0,1 0 0,-1 0 0,0-1 0,0 1 0,-3 3 0,-2 0 0,2-2 0,2-8 0,1-2 0,-2-1 0,-1-4 0,-1-1 0,1-1-263,2 25 0,2-4 263,-1-15 0,0-3 0,0 0 0,0 0 168,0-6 1,0-1-169,0 1 0,0 0 0,0-6 0,0-1 651,0-1 0,0-1-651,-4-4 0,-1-2 2653,3 33-2653,-2-34 0,0-3 0,4 13 0,0 31 0,0-22 0,0 1 1852,0-16-1852,0-4 1473,0-8-1473,-7 12 998,5-13-998,-4-2 495,6-1-495,0-15 0,-4 7 0,3-13 0,-3-4 0,4 11 0,0-11 0,0 11 0,0-4 0,0-1 0,0-5 0,0-8 0,-3-7 0,-2-5 0,-7-9 0,1-10 0,3 7 0,3-2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6:40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471 0 24575,'0'9'0,"-4"-1"0,-5 4 0,-1 8 0,-19 11 0,0 8 0,-16 6 0,0 0 0,10-6 0,-7 5 0,8-5 0,-11 6 0,0 0 0,13 7 0,3-18 0,13-2 0,7-20 0,-2-4 0,10-7 0,1-2 0,4-11 0,1 7 0,-1-3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6:42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24575,'4'17'0,"4"0"0,21 23 0,4-5 0,16 22 0,2-19 0,7 16 0,8-2-302,-29-11 0,-1 0 302,23 21 0,-23-23 0,-1 1 0,16 19 0,-5-6 0,-11-4 0,-15-24 0,-5-5 0,-3-4 0,-3-10 151,-1 1 0,-3-7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20.8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4742 703 9214,'0'-11'1053,"0"3"-811,0-1 30,0 7-132,0-14 0,-6 11 121,0-7-113,-9 7-87,4-11 0,-7 13-7,-1-3 1,-3-2 9,-3 1 0,2 1-5,-9 6 1,1 0-7,-7 0 1,-2 0 29,-4 0 0,-5 0-5,-8 0 0,-2 9-10,-4 3 1,-7 5-42,-12 2 0,4 0-49,-4 0 0,-2 0 218,2 0 0,34-7 0,-1 1-285,-46 12 1,46-8 0,1 0 331,-41 15 1,-3-3 19,3 3 0,-4 2-171,46-13 1,0 2 0,-42 17 98,1 4 0,10 2 14,2-1 0,2 5-53,11-5 1,2 1-30,10-2 1,0-4-109,14 4 0,-6 3 49,12-3 1,3 9-144,3-3 1,4 5-43,2 2 1,6-6 140,1-1 1,8-1 161,-3 1 0,5 3-150,2-9 1,2 7 382,5-7 0,3 0-314,9-6 0,0 0 28,0 0 0,2-6-60,4-1 0,-1-1 15,7 1 1,-6 5 2,7-4 1,-2-5-2,1-1 1,3-3-253,-9 2 1,7-10 128,-7 4 0,7-5-173,-7 5 1,0-8 105,-6-5 0,-6-4 52,0-2 426,-9 0 116,4 0 1,-8-2-80,0-4-326,0 4 0,-8-13 47,-5 9 1,-12-7 73,-7 7 1,1 0-538,-7 6 1,2 0 180,-15 0 1,3 2-2,-3 4 1,-10 4 123,4 9 0,-10 0-16,4 0 0,-9 7-9,2-1 1,-3 15-260,-3-2 0,-7 4 383,1-4 0,0 6 146,6 1 1,-6 5-16,0-6 0,37-15 0,1 1-66,-38 27 0,41-26 0,0-1 124,-35 27 1,2 2-149,5 5 1,3-5 34,10 4 1,1 2-42,4-2 0,5 3-50,8-3 1,0 2-218,0 5 0,9-3 188,3-4 1,7 3-118,7 3 0,-3 5 23,9-4 1,-1-5-62,7-2 1,2 2 97,5-1 1,5-1-13,14-6 1,3-9-26,9-3 0,6 1 38,1-2 0,9 0 35,3-6 0,0-8-61,6-5 1,5-4 136,1-2 0,-1 0-102,1 0 1,-5-8 17,5-5 0,-6 2-26,7-1 0,-11-1-20,-2-6 0,-9 0-127,-10 0 0,0 0 98,0 0 1,-8 6 4,-5 1 1,-10-1-280,-3-6 579,-8 0 0,5 2-230,-9 4 1,-11-1 231,-8 7 1,-10 3-232,-15 10 1,-7-2 28,-12 9 1,-3 0 195,-3 6 1,-11 0-374,4 0 0,-10 2 370,3 4 0,-5 2 262,6 5 0,0 4-104,6-5 0,0 11-139,0 2 1,8 1-104,5-7 1,0-1-55,6 1 1,4 0-191,16 0 1,1 4-116,4-4 1,5 11 112,8-11 0,2 10 11,4-4 0,5 0 24,8-6 0,2 2 105,4 5 1,11-5-30,8 4 0,15 2 15,-2-2 0,15-4-259,4-2 1,4-6 269,15 6 0,0 0-50,-30-31 0,3-2 0,-1 0 0,3-1-305,5-1 1,1 0 0,4-2 0,1-2 324,0-2 0,2-1 0,2 1 0,1-2-11,2 0 0,1-3 1,1-4-1,1-1-286,4 0 0,0 0 1,2 0-1,0-1 105,-2-2 1,0 0 0,1 1 0,0-1 28,-8-3 0,1 0 0,2 0 0,1 0 137,-3 0 1,-1 0-1,-2-3 1,-1-1 87,-2 1 0,-2 0 1,-5-1-1,-2 2 197,2 1 1,0 2 0,42-1-71,-4 0 0,-9 0-127,-10 0 1,-11 8-44,-8 5 1,-2 6 232,-11 6 0,-6-2 171,-6 9 1,-9-7-411,2 7 0,-4-1 496,-2 7 0,-2 2-511,-4 4 1,-5-1 238,-8 7 1,7-6-211,-1 7 0,0 0-13,-6 6 1,2-3 2,5-3 0,3 4 94,9-5 0,9-3-92,3-3 0,7-4 0,6-2 1,9-9-48,17-3 0,1-5-254,18-2 0,-39-13 1,1-2 70,2 0 1,1-1-1,11-3 1,1 0-213,-3-3 1,0-1-1,9-1 1,2-2 258,1-5 0,2-2 0,1 0 0,2-1 33,2-4 1,0 0-1,2 0 1,1 0-41,-3 0 1,0 0 0,1-3 0,0 0 76,0 0 0,-1-1 0,-3 1 0,0 0 181,-6 3 0,-1 0 0,-1 0 0,0 0 22,-5 0 1,0 0-1,-4 4 1,-1 1 59,-4 1 1,-1 1 0,-2 1 0,-2 1-35,43-9 1,-9 8-13,-4 5 0,-12 4 251,-7 2 1,-10 0-27,-3 0 0,-8 8-211,3 5 0,-5 4-224,-2 2 0,-7 2 569,1 4 0,-7-2-556,7 9 0,-7-7 292,7 7 0,-7-3-167,6 3 0,-3 4-75,10-5 0,-2-1 196,14 1 1,3-8-91,10 3 0,11-5-36,8-2 1,-33-10 0,1-1-214,0-2 0,1 0 0,4 2 0,2-1 74,2-3 0,2-2 0,2 2 0,0-1-222,6-2 0,2-2 1,3-3-1,1-1 328,4 0 1,0-2-1,3-4 1,1-2-141,-5 2 0,2-3 1,7-5-1,1-2-177,0 3 1,1-2-1,0-4 1,1-2 104,2 1 0,-1-1 0,-4-1 0,-1-1-60,-1 0 1,1-1 0,1-3 0,1-1-227,-6-1 0,0-2 1,-3 3-1,-2-1 356,-7-1 0,-1 0 0,-5 4 0,-2-1-8,0-2 0,-4-1 0,-7 4 0,-2-2-44,-4-1 1,-2-1 0,27-26 314,-14-2 1,-9 4 192,-16 2 0,-5 2-30,-14 4 1,-5-1 538,-14 7 1,-3 3-220,-9 11 1,-9-3 802,-3 9 1,3-1-905,3 7 1,-2 7 263,2-1 1,-1 7-94,7-7-55,9 9-507,1-13 0,11 15-216,5-4 1,14-3 173,17 3 1,8-9-143,11 2 1,17-3-67,8-3 0,-33 9 0,1 1-109,3-1 1,1 1 0,7-4 0,1 0 249,3 1 0,2-1 0,6-6 0,2-2-502,3 2 0,2 0 0,3-3 0,1 0 196,-2 0 1,0 0 0,1-2 0,0-1 147,0-2 0,-1-3 0,2-1 0,0-1 99,-1 1 0,-1-1 0,1-4 0,0 0-165,0 1 0,-1 1 0,-3-2 0,0 0 31,-6 2 1,-1-2 0,-1-3-1,-1-2 241,-3 4 0,-1-2 0,-3-3 0,-2-2-194,0 3 1,-2 0 0,-5-4 0,-2-1 166,-4 3 1,-1-2 0,-1-4 0,-2-1-19,-5-1 0,-2 1 0,2-1 1,-2 0 71,-8 4 1,-1 0 0,2-4 0,-3 0-108,-7 1 0,-2-1 0,3-6 0,-2-2-79,-5 3 1,-3-1 0,-1-2 0,-3 0 27,-3 2 1,-2 0-1,0 0 1,-2 0-75,1 0 0,-2 0 0,-5 3 0,-2 1 78,-1-2 1,-1 2 0,-6 3-1,-2 1 16,-1-2 0,0 1 1,0 3-1,-2 1 392,-30-36 1,26 38 0,-2 2-60,-37-28 0,3 1 79,-8 12 1,8 10-139,-3 9 1,-3 3-63,-3 9 0,5 1-92,2 6 0,0 8 102,6 5 0,-4-2-253,10 1 0,5 1 893,2 6 0,6 0-692,6 0 1,5-2 487,8-4 1,0 4-220,0-5 1,8-3-82,5-3 0,4-4-239,2-2 1,0-8 120,0-5 0,10-4 39,9-2 1,6-8-1137,7-5 1,4 3 167,-4-3 1,3-5-94,3-8 1,-8-7 117,-5 1 1,-4-4 58,-2-2 1,-8-6 256,-5 0 1,-8-2 153,-11 2 1,-8 2 86,-17-9 1,-8 3 153,22 41 0,-3 1 0,-4 1 0,-3 2-178,-3 2 0,-2 2 0,-3 0 0,-2 2 313,-6 3 1,-1 1 0,1-1 0,0 3 213,-2 6 1,-3 2 0,-1-1 0,-2 2-121,-1 3 1,-2 2 0,-3 1 0,0 3 168,0 4 0,1 1 1,0-2-1,0 1-152,3 4 0,0 0 0,-3-1 0,1 2 30,8 1 0,1 2 0,-4-1 0,0 0-90,6-1 1,1 2-1,-49 5-279,10 0 0,5 7 23,8-7 0,15 1 2,4-7 1,13 0-65,0 0 1,12 0 229,7 0 1,4-3-238,2-3 1,2-4 478,4-9 0,-2-9-389,9-3 0,-2 1 205,1-1 0,5-1-213,-4-6 0,-3 0 116,3 0 1,-7 0-120,7 0 1,-11 0-116,-2 0 0,-8-6 43,-11 0 0,-2 0-197,-4 6 1,-7 0 157,-12 0 0,-7 0-406,-12 0 1,-6 0 480,38 18 0,-2 2 0,0 2 0,-1 0-11,-3 0 1,-2 1 0,1 0 0,-2 0-89,-1 0 0,0-1 0,2-2 0,-2 2 254,-3 3 1,0 1 0,1-3 0,-1 0 74,0 6 0,0-1 0,-1-4 1,-1 1-66,5 6 1,0 1 0,3-4 0,1-1 95,1 4 1,2 2 0,-44-4-236,2 3 0,3 4 225,9 2 1,10 0-7,9 0 0,16 0 99,10 0 243,0 0-806,17 0 453,2 0-290,11 0 1,16 0 397,5 0 1,4 0-114,2 0 0,-1-2 404,1-5 1,0 3-300,0-9 1,-6-1-22,0-12 0,-9 5-249,2-4 1,-6 4-7,-6 2 1,-15-6-273,-17-1 0,-13 3 287,-18 11 0,-3-3-177,-16 8 0,38 4 0,-2 0 95,0 3 1,-3 0 0,-10 0 0,-1 0-313,3 0 0,0 0 0,-4 0 0,-1 0 407,1 0 0,1 0 0,1 3 0,0 0-51,1 0 1,1 1 0,-5 3-1,-1 1 79,3-2 0,-1 0 1,0-1-1,-1 1-39,5 0 1,0 0 0,-1-3-1,-1 1-181,5 2 1,0 0 0,-2-3 0,0 1 263,5 2 1,0 0 0,-1-3 0,0 1 112,7 2 0,1 0 0,-49 1-184,11 5 0,-9-5 399,8 5 0,1 1-129,12 6 1,2 0 143,4 0 0,3 2-374,4 4 0,4-4 29,-4 4 1,6 3 371,6-3 1,-4 7-367,5-7 1,-5 2-198,-2-1 0,2-5 197,5 4 0,-11-4-34,4-2 0,-7 0 94,1 0 0,2-2 160,-8-4 1,5 3 47,-5-3 0,-1 4-37,-6 2 1,-4 0 25,4 0 0,-10 2 16,10 4 1,-6-2-125,0 9 1,12-7-133,1 7 0,1-7 37,5 7 0,8-9-368,11 2 1,12-10-313,7-2 0,6-7 358,7 7 1,5-9-1184,14 2 0,16-6-1613,21-6 0,23-13 2999,28-13 0,-48 15 0,1-2 0,4 0 0,-1 0 0</inkml:trace>
  <inkml:trace contextRef="#ctx0" brushRef="#br0" timeOffset="1483">6525 1784 8113,'13'-17'-242,"0"4"292,-9 5 0,4 6 502,-8-4-307,0 3 0,0-7 245,0 4 320,0 4-113,0-15 1,7 12-146,-1-7 0,2 5 559,-1-5 201,-5 8-397,6-13 70,1 15-234,-7-7-249,6 1 1,-10 6-177,-4-5 1,-1 5-342,-12 2 0,3 2 138,-16 5 1,-2 3-58,-10 9 0,2 6 179,-9 1 1,1 5-1,-7-5 0,0 7-185,0-1 1,2 4 14,5 2 0,-5 0 23,4 0 1,-4 2 114,-1 4 1,5-2 7,0 9 1,9-7-90,-2 6 0,12-7 7,7 1 1,4-4-102,2-2 1,2-2 72,5-5 0,3 5 43,9-4 0,2-5-41,5-2 1,5-4-680,13-2 0,-1 0 217,7 0 1,1-8 40,6-5 0,2-4 166,4-2 1,2-2 14,5-4 0,4 2-70,-5-9 0,5-2 65,2-10 0,-2 2-127,-5-9 1,-1 9 93,-5-2 1,-6-3 36,0 3 1,-8 2 275,-11 10 1,-3-4 445,-3 5 1,-5 1-310,-8-1 1,-2 5 135,-4-5 0,2 5 327,-9-5 1,-6 7-229,-6-1 0,-9 2-55,3-2 1,1 3-204,-2-3 0,1 4-212,-7 2 0,6 0 5,1 0 1,5 0-70,-5 0 1,8 0 71,-3 0 1,12 0-210,1 0 1,7 6-2278,-7 1 1250,9-1 806,-5 2 0,20-3-553,8 7 1,8-7-2648,11 1 1,9-4 1065,3-2 2506,5 0 0,10 0 0,3 0 0</inkml:trace>
  <inkml:trace contextRef="#ctx0" brushRef="#br0" timeOffset="2321">7132 2220 7956,'0'-12'2142,"0"-1"-1583,0 9 1,-6-7 622,0 5-179,-1 4-631,7-7 1,-2 9-112,-4 0 1,2 0 21,-9 0 0,-2 0 170,-10 0 0,4 9 22,-4 3 1,-3 3 108,3-2 1,0 4-107,6-5 1,0 5 103,0 2 0,0 0-261,0 0 0,8 0-89,5 0 1,4 0 29,2 0 0,8 0-105,5 0 1,0 0-224,5 0 1,-1-2 42,15-5 0,-7 3-119,7-9 1,-1 1-41,7-7 1,0 0-156,0 0 0,-6-2-45,-1-5 0,-1-3 147,2-9 0,1 0 132,-7 0 0,-3 0-52,-11 0 1,3 0 184,-9 0 1,1 0-124,-7 0 0,0 0-39,0 0 0,-11 0 656,-8 0 0,-2 0-153,-10 0 0,5 2-167,-5 5 0,-1-3-61,-6 9 0,2-1-46,5 7 0,-3 0-286,9 0 0,-1 0-2658,7 0 372,1 9 1082,7 1 1,5 9 577,12 0 1,5-6-176,7-1 0,10-5 555,3 5 0,5-7 161,2 1 1,0-2-133,0 3 0,0-5-57,0 4 1,0-4 462,0-2 0,-2 0 0,-5 0 0,5-2 0,-4-4 0,1 1-14,-1-7 0,-5 5-90,-8-5 561,0 8 0,-2-7 28,-4 5-88,-5 4-147,-8-7 1,-2 9 1577,-4 0 1,2 0-685,-9 0 0,0 9-356,-6 3 0,7 5-229,-1 2 0,3 0 56,-3 0 1,-2 6-186,9 1 1,0-1 119,6-6-289,0 8 1,8-6-19,5 5 0,10-7-182,2-7 1,2-1 13,-1-5 0,3-4-159,9 5 1,0-12 246,0-1 1,0-9-35,0 3 0,-2-7-669,-5-7 1,3 5 259,-9-4 1,-1 4 134,-12 2 0,-3 0 90,-9 0 0,0 0 679,0 0 0,-11 0-377,-8 0 1,-2 2-171,-11 5 1,1-3-72,-7 9 0,0-7-75,0 7 1,2-1-686,5 7 1,-3 0 401,9 0 1,1 9 138,12 3 0,-3-1-1325,9 2-956,-1-1 1,18 7 1133,8 0 0,2-6 231,11-1 0,1-5 1129,12 5 0,-5-7 0,6 3 0</inkml:trace>
  <inkml:trace contextRef="#ctx0" brushRef="#br0" timeOffset="2731">8460 2201 8062,'0'-12'1058,"0"-1"1,-2 7-765,-5-7 1,-1 7 341,-5-7 0,-3 7 1098,3-7 0,2 9-899,-1-2 1,-1 3-259,-6 3 1,6 0 354,1 0-300,-1 0 0,-4 3-208,5 3 1,-3 4-142,9 9 0,-1 0-21,7 0 0,0 2-30,0 5 1,9 1-102,3 5 0,5 3 60,2-3 0,6-2-29,1 1 0,-1 1 11,-6 6 0,4 0-120,-4 0 0,4 6-154,-10 0 1,-5 0 88,-1-6 1,1-2 153,-2-4 0,1 4-44,-7-5 1,-2-3-159,-5-3 0,-3-4 137,-9-2 1,0 0 28,0 0 1,-2-9-90,-4-3 1,3-5 15,-3-2 0,-2 0-340,1 0 1,-1-9 131,2-3 0,4-11 204,-5-3 1,5-7-33,2 1 0,0-10-1407,0-2 0,9-1 338,4 7 0,4 3 147,2 3 1,0 2 188,0 5 1,8 10-313,5-4 0,3 5-438,3-5 0,9 8 728,3 5 0,5-3 758,2 3 0,0-9 0,0 5 0</inkml:trace>
  <inkml:trace contextRef="#ctx0" brushRef="#br0" timeOffset="2961">9143 1822 9929,'0'-11'3270,"-7"5"-2826,1 12 0,-7 1-169,7 12 1,-9-2 218,3 14 1,-3 3 111,2 10 1,-10-2 425,4 9 1,-12-1-611,-1 7 0,-4 0-388,-2 0 0,7 0-362,-1 0 0,9-9-671,-3-3 0,14-5-253,5-2 0,5-3 616,2-3 0,9 0 155,3-13 0,7 2 481,7-15 0,3 9 0,9-5 0</inkml:trace>
  <inkml:trace contextRef="#ctx0" brushRef="#br0" timeOffset="3260">9162 2524 8062,'12'-7'0,"1"1"476,0-9-165,-3 5 0,7-9 837,-4 0-734,12 8 1,-2-10 3,9 9 0,-7-10-33,7 10 0,-1-5-37,7-2 1,-2 0-63,-4 0 0,-1 6-39,-12 1 1,4 5 31,-10-5 0,-5 5 786,-1-5-635,-5 8 1,-11-11-79,-3 9 1,-11-1-47,-3 7 0,-5 2 117,5 5 1,-7-3 384,1 9 0,-4 5-273,-2 8 0,0 5-231,0-5 1,1 7 329,-1-1 1,2 4 1169,4 2 0,7-2-1132,12-5 0,-2 3-672,9-9 0,2 0 0,10-6 0,13 5-650,13-5 0,6 2-1594,6-15 1,11 0 1190,8-6 1,15 0 482,-2 0 0,12 0 222,1 0 0,-5-8 0,0-3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25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1006 209 8021,'17'-2'0,"-3"-2"0,-3-4 0,0-1 86,-1 1 82,-6-7 0,5 11 772,-9-9 46,0 0-289,0-6 1,-2 3-137,-5 3 0,3-2 88,-9 9 0,7-7-271,-7 7 1,1-7-151,-7 7 1,-2-7 337,-5 7 0,-1 0-67,-5 6 0,-3 0-83,3 0 1,-12 8-136,-7 5 1,3 4-1,-3 2 1,1 6-11,-7 0 1,0 9-29,0-3 0,0 5 0,0 2 1,0 6 75,0 1 1,9 1 195,4-2 1,12-4-262,7 5 0,6 1-75,6-2 1,5 0-37,8-6 0,0-2-150,0-4 0,14 2-406,5-9 1,15 0 321,4-6 0,6-2 75,7-4 0,12-5-458,0-8 0,3-2-1527,3-4 1,-6-5 553,7-8 1,-9 0-209,2 0 0,-4-6 645,-2 0 0,-2-7-1161,-5 7 2171,-3-1 0,-1-1 0,3-2 0</inkml:trace>
  <inkml:trace contextRef="#ctx0" brushRef="#br0" timeOffset="237">1423 209 6904,'9'-19'-977,"-5"7"837,8-1 919,-7 9 1916,11-13-1213,-13 15-174,5-7-716,-8 9 1,-6 9 116,-1 3 1,-14 7-326,2 7 0,-6-3-141,0 9 0,-5 5 237,-8 8 0,-2 5 51,-4-5 0,4 7 44,-4-1 1,6-5-750,6-2 0,5 1-666,8-7 0,8 4-30,5-11 1,6-3-1032,6-3 1,13-6-633,13-6 2533,4-5 0,10-8 0,2 0 0</inkml:trace>
  <inkml:trace contextRef="#ctx0" brushRef="#br0" timeOffset="591">1783 570 8021,'-19'-7'887,"1"1"192,-1 0 0,-5 4 157,5-5 1,-10 5-582,10-4 0,-4 12-275,4 7 0,0 4-151,0 2 0,0 2 820,0 4 1,6-4-374,1 4 1,1 3-170,-2-3 1,5 0-235,8-6 1,2 4-56,4-4 0,5 5-203,8-12 1,2-3 99,4-3 0,-2-4 128,9-2 0,-7 0-137,7 0 1,-9-8-730,2-5 1,-3-4 401,-3-2 1,-1-6 73,1 0 0,-6-1-47,0 7 0,-9 0-214,2 0 1,-4 0-91,-2 0 0,-8 7 165,-5-1 1,-6 3 102,-6-3 1,4 5-261,-4 8 0,-3 0-1251,3 0 0,6 0-253,6 0 1156,9 0 0,-4 8 838,8 5 0,0 4 0,0 1 0</inkml:trace>
  <inkml:trace contextRef="#ctx0" brushRef="#br0" timeOffset="893">2030 664 8021,'11'0'517,"-3"0"626,-8 0 0,-2 0-468,-4 0 1,1 0-105,-7 0 1,5 7-51,-5-1 0,5 9 90,-5-2 0,5 3 141,-5 3 0,8 0-268,-3 0 0,-1 0-193,2 0 0,-1 0-62,7 0 0,0-6 626,0-1 0,2-1-285,5 2 0,-3-3-137,8-4 1,3-3-219,11 3 0,-5-6-180,4-6 0,2-5-870,-1-8 1,-1 0 598,-6 0 1,4 0 261,-4 0 1,4 0-725,-10 0 0,-3 2-4128,3 5 3376,-9-5 1,7 15-1638,-5-5 2159,-4 5 928,7 2 0,-1 17 0,3 4 0</inkml:trace>
  <inkml:trace contextRef="#ctx0" brushRef="#br0" timeOffset="1317">2637 759 8021,'-8'-10'465,"3"-5"802,-7 9 0,5-1-499,-5 7 0,-1-6-122,-6 0 0,6-1-116,1 7 1,-1 9 45,-6 3 1,0-1-100,0 2 0,2 6-164,5 6 1,-5 7-71,4-7 0,5 2 102,1-2 0,5-3 595,2 3-780,0-4 0,9-4-139,3-5 0,5-3-28,2-9 0,9-4-241,3-9 1,11-2-221,3-16 0,5-1 264,-5-6 1,5 6 49,-6 1 1,1-5-263,-7-2 1,-1-10-433,1 10 1,-2-4 463,-4 4 0,-3 0 295,-3 0 0,-12 2-107,5 4 387,-12 5 1485,1 8-1260,-8 8 1,-8 5-176,-5 12 1,-6 7 230,-6 12 1,2-1 943,-9 7 1,2 1-608,-1 6 0,-11 8-163,4 5 1,-4-3-325,4 3 0,0-3-260,0 3 0,8 1-1481,5-7 1,6-7 919,6-7 1,5-1 458,8 1 0,0-3-183,0-9 223,8 0 0,3-9 0,8-1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27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892 57 8086,'0'-19'-255,"-6"7"584,-1-1 1,-1 9 303,1-2-162,5 3 73,-14 3-113,13 0 0,-7 3-119,4 3 0,3 11-43,-3 8 1,2 11 73,-2 2 1,3 4 89,-3 15 0,-2 4 46,1 15 0,-7 6-372,1 0 0,2 11 128,-1 2 1,-1 0-309,4-45 0,-1 1 1,1 0-1,-1 1 314,1-2 1,-1 1-1,1 4 1,-1 0-6,1-1 1,-1-1-1,1-1 1,-1-1 97,1 0 1,-1 0-1,-9 46-246,0-3 0,1-7 8,-1-5 0,2-6-119,4-7 0,5-3 132,8-9 1,0-9 125,0-4 1,0-4 12,0-2 0,0-8-1328,0-5 825,0-4-1382,0-2 1090,0-8-55,0-3 0,0-10-636,0-4 0,0-5 546,0-8 0,0-2 314,0-4 0,6-3-173,0-3 0,9-7 551,-2 0 0,4 0 0,1-8 0</inkml:trace>
  <inkml:trace contextRef="#ctx0" brushRef="#br0" timeOffset="550">987 285 8101,'-19'-27'0,"6"5"0,0-3 0,9 4-340,-2 2 1228,4 0 1,2 0-194,0 0 0,2 2 363,4 5-671,5-5 0,10 8-89,4-3 1,-2 3 4,9 9 1,-5-6-38,11 0 0,-4-1-29,10 7 0,5 0 53,1 0 0,13 7 69,7-1 0,6 2-174,6-1 0,-2-3-494,9 9 0,10-9 442,-43-1 0,2 0 0,-3-1 0,1-2-15,7 0 1,1 0-1,-4 0 1,2 0-455,7 0 0,1 0 1,1 0-1,-1 0 300,0 0 0,-1 0 1,2 0-1,-1 0 57,0 0 1,0 0 0,-2 3 0,1 1-29,3-1 0,1 0 0,-5 1 1,-1-2-85,0-1 0,-1-2 0,-4 2 1,-2 0-90,-6 2 0,-1 1 0,1-3 0,0 2 28,41 10 1,2-7 113,-15 7 1,-6-9-63,-7 2 0,-10-2 19,-2 3 1,-2-5 371,-11 4 1,-6-4-339,-6-2 1,-9 0 601,2 0 1,-4-2-102,-2-4 0,0 2 25,0-9 0,0 9-442,0-3 1,-6-1 67,-1 2-286,-7-9 1,5 13-1278,-4-5 730,-4 5 300,7 2-736,-9 0-3814,0 0 4580,0 9 1,0-5 397,0 9 0,0-1 0,0 7 0</inkml:trace>
  <inkml:trace contextRef="#ctx0" brushRef="#br0" timeOffset="1093">4970 152 8101,'-11'0'985,"1"0"32,3 0-42,5 0-205,-6 0-160,8 0-221,0 9 1,0 1-73,0 9 0,6 0-80,0 0 0,3 8 60,-3 5 1,-4 4 103,5 2 1,1 2-128,-2 4 0,7-2 75,-7 9 0,3-1-20,-3 7 1,-4-6-31,4-1 1,-3 1 122,-3 6 1,0 6-95,0 0 1,0 9-93,0-2 1,0-3-112,0 3 1,-7-1 200,1 7 1,-7 0-47,7 0 0,-2-3 0,1-3 1,5 2-68,-4-9 0,4 2-151,2-2 1,0-4 54,0 5 0,0-1 114,0-6 0,0 4-56,0-11 1,-7-1-54,1 2 0,0-7-243,6 6 0,0-5-17,0 5 1,0-8-2,0 3 1,0-5 196,0-2 0,0-3-275,0-3 1,6 2 164,0-9 0,3 0-35,-3-6-1551,-4-8 649,7-3-407,-9-8 0,2-8 156,4-5 1,-4-6-249,5-6 1,-5 4 440,-2-4 1,-9-5-1334,-3-2 2380,-5 5 0,-2-9 0,0 7 0</inkml:trace>
  <inkml:trace contextRef="#ctx0" brushRef="#br0" timeOffset="1796">0 2997 7998,'11'-19'0,"-5"0"15,5 0 1,-7 2 341,9 5 465,-9-5-322,13 6-278,-7 1 0,9 1 539,0 9-455,0 0 0,6 0-80,1 0 1,1 3 97,-2 3 1,5-2 505,8 9 1,4-3-336,9 3 0,8 2-74,17-9 0,10 7-397,9-7 1,-43-3-1,1 0 188,7-2 0,0-2 1,2 1-1,1-2-361,2-1 1,2 0 0,4 1 0,0 0 275,1-4 1,1-1-1,2 2 1,0-1 24,0 0 0,1 0 0,2-3 0,0 1-65,5 1 0,-1 1 0,-7 2 1,-1 0-65,5 0 1,0 2 0,-5 0-1,0 1 6,-1 1 1,-1 0-1,-2 1 1,-1 1-60,-5 1 0,-1 0 0,-2-1 0,0 0-99,-4 4 1,0 1-1,0-4 1,0 0 75,0 3 0,-1 1 0,-2-5 0,0 0 11,0 1 1,-1 0 0,46 6 86,-48-6 1,0 0 0,39 3-5,-1-6 1,-11 0-87,-2 0 1,-3 7 240,-10-1 0,-1 0 241,-12-6 1,3 7-169,-9-1 1,-2 2 377,-10-1 1,2-5-549,-9 4 1,6 2 636,-5-1-472,-1 8-15,-6-13 0,-6 8-99,-1-3-666,-7-5 160,3 6 123,-8-8 0,0-2-185,0-4 1,-2 1-418,-4-7 0,3 5-879,-3-5 1,-2 5-89,1-5 1396,-7 8 1,5-13-7,-3 4 412,-5 5 0,-2-9 0,-11 6 0</inkml:trace>
  <inkml:trace contextRef="#ctx0" brushRef="#br0" timeOffset="2628">873 816 8189,'-27'0'0,"5"0"346,-5-8 1,16 3 1459,5-7-985,4 8 1,6-7-332,9 5 1,10 4 167,21-5 1,22 5-346,16 2 1,-33 0-1,3 0-191,4 0 1,2 0 0,6 1 0,2 0-236,6 2 0,2 1 1,3-3-1,2 2 314,-1 3 1,2 0-1,9 0 1,1 1-521,-2 3 1,1-1-1,6-2 1,0-1 411,-4 0 1,1 0-1,5-3 1,0-1-30,1 0 1,0 2 0,0 0 0,0 0-107,-3-1 1,0 1-1,-1 2 1,-1 0-105,-1-2 0,-1-1 1,-6 1-1,-3 0 102,-9-1 0,-1 0 1,2-1-1,-2 1-78,-8 3 1,-2 0 0,-4-3 0,-2 0 83,33 10 1,-14-7-249,-18 7 1,-15-7 59,-4 7 1,-19-9 669,0 3-926,-12-5 1904,1-2-2600,-25 0 1,5 0 868,-14 0 1,-3 0-99,-3 0 0,-4 0-121,-2 0 0,0 0 528,1 0 0,-10 0 0,-1 0 0</inkml:trace>
  <inkml:trace contextRef="#ctx0" brushRef="#br0" timeOffset="3005">1006 1233 8167,'-38'0'461,"0"0"819,0 0 632,8 0-1341,11 0 0,15 0 19,17 0 1,16 7-173,22-1 0,23 2-256,14-1 0,-37-5 1,1 0-146,8 4 1,1 1-1,3-5 1,2 0 396,3 1 1,1 0-1,4 1 1,0 1-523,-2-2 1,1 0-1,6 1 1,0 0 321,3 0 1,1-1 0,-1-2 0,0 0-86,-3 2 0,0 0 1,7-1-1,1 0-8,-5 2 1,0-1 0,3-2 0,-1 0-154,-5 1 1,0 2 0,2 0 0,-2 0 64,-9 0 0,-1-1 0,5 0 1,-2 0-75,-12-3 0,0 0 1,1 3-1,0 0-23,-10 0 1,-1 1-1,41 8-1441,-15-5 1,-9-1 593,-10-6 0,-9 0 220,-3 0 1,-14 0 85,-5 0 1,-12 0 742,-1 0-901,-9 0 1,2 0 687,-12 0 1,-13 0-213,-12 0 0,-14 0-89,-5 0 1,-5 0 375,-2 0 0,-8 0 0,-3 0 0</inkml:trace>
  <inkml:trace contextRef="#ctx0" brushRef="#br0" timeOffset="3373">911 1897 8068,'-38'6'195,"0"1"1,4 1 957,9-1-207,0-5-584,23 6 0,-5-8 82,14 0 0,5 2 136,13 4 0,5-3 90,8 3 1,8-4-211,5-2 0,18 2-227,7 4 1,17-3-310,-43 0 1,1 0 0,5-2-1,2 0 374,7-1 1,3 0 0,6-3 0,1 0-316,4-1 1,0 1 0,4 0 0,1 0 473,1 3 0,1 0 0,2-3 0,1 0-233,-1 0 0,1-1 0,3 1 0,1 0-108,-1 3 1,-1 0 0,3 0 0,0 0-302,1 0 0,0 0 0,-6 0 1,-1 0 153,-5 0 1,-2 0-1,-5 0 1,-2 0-17,-10 0 0,-2 0 0,-8 3 0,-3 0-252,38 4 0,-19 5-1430,-14-5 1,-9 7-480,-16-1 1312,-3-5 1,-18 3 379,-3-5 1,-7-4 950,-7 5 1,-5-5-1207,-14-2 0,1 0 339,-13 0 1,4 0 23,-10 0 1,-4-2 56,-3-5 351,-12 5 0,-4-6 0,-9 8 0</inkml:trace>
  <inkml:trace contextRef="#ctx0" brushRef="#br0" timeOffset="3682">930 2352 8025,'-19'11'1120,"8"-3"-670,3-8 1,12 0 654,9 0-716,-1 0 1,33 7 222,-1-1 1,17 0 171,9-6 1,14 0-701,11 0 0,-44 0 0,1 0 37,4 0 1,2 0 0,6 0 0,2 0-178,3 0 1,1 0 0,5 0-1,0 0 373,4 0 0,0 0 1,-2 0-1,0 0 172,2 0 1,0 0-1,1 0 1,0-2-297,-1-1 1,0 0 0,0 1 0,-2 0-147,-4-5 1,0 1 0,-3 3 0,-1 2-458,-5-3 0,-2 1 1,-4 2-1,-2 0 121,-5 1 1,-1 0-1,39 2-471,-7 5 1,-19-3 359,-6 9 1,-15-3 80,-4 3 1,-8 2-1279,-12-9-2899,-7 9 4816,-3-13 0,-24 6 0,-5-8 0</inkml:trace>
  <inkml:trace contextRef="#ctx0" brushRef="#br0" timeOffset="4054">1613 418 8160,'-11'0'-851,"3"8"1383,8 5 1,-7 12 193,1 7 1,0 4-264,6 1 1,0 12-181,0 8 1,2 4 72,4 15 0,-4-2-119,5 14 1,-5 3-88,-2-41 0,0 1 0,-1 1 0,0 1-25,-2 4 0,-1 0 0,0-3 1,-2-1-81,-3 2 1,-1-2-1,1-3 1,1-1-135,1 2 1,1-1-1,-9 45-945,9-6 0,0-7 497,6-13 1,0-3 363,0-10 1,8-9-79,5-9 1,10-9-2239,2-10 2489,9-8 0,-4-11 0,7-11 0</inkml:trace>
  <inkml:trace contextRef="#ctx0" brushRef="#br0" timeOffset="4356">2523 418 7569,'-19'0'-1188,"0"0"1402,9 8 0,-1 3 842,5 8 0,1 10-438,-7 9 0,1 8 214,-1 11 0,-3 9-307,9 3 1,-7 13-228,7 7 0,-9-1-264,2 7 0,3-2 310,4-40 1,-1 1 0,-2 0 0,-1 0-291,-2 3 0,-1 0 1,-3-1-1,0-1 79,4-1 0,-1 0 1,-3 0-1,0-1-191,-9 42 1,2 2-622,10-15 1,5 1-697,8-8 0,0-13 776,0-6 0,4-13 312,9-5 0,1-11-145,18-14 1,-7-5-2274,7-8 2705,-1-8 0,16-20 0,1-12 0</inkml:trace>
  <inkml:trace contextRef="#ctx0" brushRef="#br0" timeOffset="4633">2978 588 8063,'11'0'-130,"-3"9"1,-8 8 689,0 8 0,0 9 102,0-3 0,6 14 88,1 5 1,5 11-55,-5 2 1,-1 15-268,-6-2 0,0 11-181,0-5 1,0 6-2,0-5 1,-8 14-329,-5-3 1,2-44 0,-1-1 384,-13 46 0,-7-2-394,7-4 1,-7 1-325,7-8 0,-1-8-519,7-11 0,9-6 708,4-6 0,10-7 33,2-12 1,17-13-2085,3-13 0,7-6 1437,5-6 0,2-13 839,5-13 0,-14-12 0,5-5 0</inkml:trace>
  <inkml:trace contextRef="#ctx0" brushRef="#br0" timeOffset="4908">3623 607 8063,'11'0'-83,"-3"9"1011,-8 3-510,0 14 0,0 12 359,0 12 1,0 5-290,0 2 1,0 10-208,0 9 0,0 2-84,0 11 0,0-3 593,0 3 1,-8 10-715,-5-4 1,4-45 0,-1 1 175,-2-1 0,-1 1 1,-1-3-1,-2 1-103,-2 1 1,-2 1-1,1-2 1,0-1-34,0-1 1,0 1-1,0-1 1,0 1-340,0 0 1,1-2 0,-12 32 49,5-8 0,-1-3 347,7-3 1,5-12-945,14-14-1978,0 0 1,10-25 1475,9-1 0,9-18 229,10-13 1,8-19 678,4-19 1,12-8 363,1-11 0,-30 35 0,-1 0 0,0 0 0,-1 0 0,3 0 0,0 0 0</inkml:trace>
  <inkml:trace contextRef="#ctx0" brushRef="#br0" timeOffset="5111">4154 797 8063,'23'-10'-780,"-4"3"0,-6 16 780,0 10 0,-5 8 0,-8 11 0,0 10 639,0 9 0,0 15 1727,0 10 1,-2 11-1411,-4 2 0,-7 0-177,1-45 0,-1 1 0,-1-2 1,0 1-206,-1 0 1,-1 1 0,-2 0 0,0 1-289,2 2 1,0 0 0,-1-2-1,-2-1-524,0-3 0,0-1 1,-8 43 103,8-7 0,2-3 303,11-17 0,0 0-287,6-6 1,8-9-3040,5-3 0,6-7 515,6-7 2642,-4-3 0,15-1 0,-7 3 0</inkml:trace>
  <inkml:trace contextRef="#ctx0" brushRef="#br0" timeOffset="6042">6487 1347 8022,'0'-19'48,"0"0"0,0 0-48,0 0 0,0-2 436,0-4 0,0 4 645,0-5 1,-8 5-344,-5 2 1,-4 0-317,-2 1 0,-8 5-155,-5 0 1,-4 9-11,-2-2 1,0 4 114,0 2 0,1 0-54,-1 0 0,-2 8-20,-5 5 1,5 4-22,-4 1 0,6 4 96,6 3 1,5-4-210,8 4 1,0 3 63,0-3 1,7 7 0,-1-7 0,9 9-37,-3-3 0,7-1-225,7 1 1,3-1 9,9 1 0,2 5-59,5-4 1,-5-3 42,4 3 0,4-7-163,3 7 1,-5-7 53,-1 7 0,-5-9 124,-2 2 1,0-2 22,0 3 0,-2-5-39,-5 4 0,-3-10 120,-9-3 1,0 1 67,0 6 0,-9-2 162,-3-4 1,-7 1-226,-7-7 0,-3 5-28,-9-5 0,-2-1-86,-4-6 0,-5 0-206,-8 0 1,7-6 241,-1-1 1,3-8-70,-3 3 1,-2 1-1037,9-1 1,2 1 126,10-2 1,1-3-244,12 3 0,4 2 307,15-1 1,4 1-1297,9-1 2203,16-5 0,28-11 0,11-12 0</inkml:trace>
  <inkml:trace contextRef="#ctx0" brushRef="#br0" timeOffset="6452">6961 1082 8109,'0'-11'1135,"-8"3"0,6 10 532,-5 4 1,5 5-854,2 8 0,0 2-383,0 4 1,0 11-156,0 8 0,0 7 136,0-7 0,-2 8 432,-4-1 0,2 4-307,-9 2 1,-6-2 16,-6-5 1,6 3-260,6-9 0,3-6-58,-3-6 1,4-9-317,9 2 1,0-10 108,0-3 0,11-7 208,8 1 0,8-14-282,11-11 1,9-9-1849,3-10 0,5-6 895,2 0 0,-2 2 282,-5 10 0,-3-2 318,-9 9 1,-9 2 158,-4 10 1,-4-2 939,-2 9-631,-8 0 1,-3 14-248,-8 5 0,-8 4 357,-5 2 0,-4 2 1258,-2 4 1,-2 2-1018,-4 5 0,2 4-630,-9-5 0,13-1 34,-6 2 1,17-3-363,-5 3 1,9-5-342,4-8 0,2 0-1053,4 0 1,5-6 1238,8-1 0,6-7-36,0 1 727,1-4 0,1-10 0,2-3 0</inkml:trace>
  <inkml:trace contextRef="#ctx0" brushRef="#br0" timeOffset="6745">7473 1916 8109,'9'-19'-13,"3"0"66,-3 0 0,8 7 184,-5-1 1,11 0 97,3-6 1,1 0 91,-2 0 1,5 5-111,8-5 0,-7 4-11,1-10 1,-7 8-16,7-2 0,-7 10 106,7-10 1,-15 5 753,2-5-305,-13 0-609,2 0 1,-10 2 29,-4 4 0,2-2 177,-9 9 0,1 0-83,-7 6 1,0 0-95,0 0 1,-7 0 208,1 0 1,0 8 13,6 5 0,-6 4 107,-1 2 0,-1 2-192,2 4 1,3-2-169,-3 9 1,4-7 81,2 7 1,6-7-7,1 7 0,8-3-326,-3 3 0,5 1-285,2-7 0,11-1-318,8-6 0,2-2-764,10-4 1,1 1-986,6-7 0,6-1 1238,0-6 1,7 0 641,-7 0 1,7 0-31,-7 0 515,0 0 0,3-8 0,1-3 0</inkml:trace>
  <inkml:trace contextRef="#ctx0" brushRef="#br0" timeOffset="7092">8289 1821 8803,'-11'0'1402,"3"-8"0,10 4-1036,4-9 0,-2 7-141,9-7 1,0 7-148,6-7 0,0 0 46,0-6 0,4 7 113,-4-1 1,2 7-23,-15-7 0,3 9-264,-3-2 43,-4-5 1,7 7-103,-9-9 0,-9 9 202,-4-2 1,3 4 174,-3 2 1,1-7-155,-7 1 0,0 0-1,0 6 1,0 0 267,0 0 1,0 6 151,0 0 0,-6 9 743,-1-2 1,1 4-494,6 1 1,0 4-30,0 3 1,6-2-314,1 9 0,5-3-79,-5 3 0,8 4-284,-3-5 1,5-1 95,2 1 0,2-8 62,5 3 1,5-5-302,14-2 0,-3-2-443,8-5 1,3-3-1136,10-9 1,5-2-1791,8-5 1,-5-5 1960,5-14 0,-4-1 40,10-5 0,-4-3 1431,-2 3 0,0-12 0,0-5 0</inkml:trace>
  <inkml:trace contextRef="#ctx0" brushRef="#br0" timeOffset="7476">9294 1119 8109,'-2'-10'0,"-4"4"0,1 4 0,-7 2 0,-1 2 716,-6 4 0,7 4 1626,-1 9 0,0 3-1246,-6 3 0,7 4-202,-1 9 1,0 2-327,-6 5 1,0 3-28,0 9 0,0 6 416,0 0 0,1 7-405,-1-7 0,-7 7-252,1-7 0,2-2-30,10-10 1,-4 1-930,5-7 0,3-8 492,3-5 0,4-15 432,2 2-3276,0-13 730,0 3 1,8-20 237,5-8 0,-5-2 1134,-1-11 1,-5-1 484,-2-12 0,0 5-24,0-4 0,-2-4 224,-5-3 0,3 5 286,-9 2 1,7 10 227,-7 2 0,9 9 353,-2-2 0,4 10 2241,2 2-552,-9 9 1,7-6-1216,-4 3 0,6 5-636,6-4 1,1 4-166,12 2 1,-3 0 751,16 0 0,0 0-437,6 0 1,0 0-303,-1 0 0,1 0-758,0 0 0,0 0-833,0 0 1,0 6-2001,0 0 0,-6 3 3262,-1-3 0,-8 5 0,5 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85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08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39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54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14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03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8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26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99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3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13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02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19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62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34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77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customXml" Target="../ink/ink42.xml"/><Relationship Id="rId7" Type="http://schemas.openxmlformats.org/officeDocument/2006/relationships/customXml" Target="../ink/ink44.xml"/><Relationship Id="rId12" Type="http://schemas.openxmlformats.org/officeDocument/2006/relationships/customXml" Target="../ink/ink4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tiff"/><Relationship Id="rId11" Type="http://schemas.openxmlformats.org/officeDocument/2006/relationships/image" Target="../media/image53.png"/><Relationship Id="rId5" Type="http://schemas.openxmlformats.org/officeDocument/2006/relationships/customXml" Target="../ink/ink43.xml"/><Relationship Id="rId15" Type="http://schemas.openxmlformats.org/officeDocument/2006/relationships/image" Target="../media/image55.png"/><Relationship Id="rId10" Type="http://schemas.openxmlformats.org/officeDocument/2006/relationships/customXml" Target="../ink/ink45.xml"/><Relationship Id="rId4" Type="http://schemas.openxmlformats.org/officeDocument/2006/relationships/image" Target="../media/image32.png"/><Relationship Id="rId9" Type="http://schemas.openxmlformats.org/officeDocument/2006/relationships/image" Target="../media/image52.png"/><Relationship Id="rId14" Type="http://schemas.openxmlformats.org/officeDocument/2006/relationships/customXml" Target="../ink/ink4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customXml" Target="../ink/ink48.xml"/><Relationship Id="rId7" Type="http://schemas.openxmlformats.org/officeDocument/2006/relationships/customXml" Target="../ink/ink50.xm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tiff"/><Relationship Id="rId11" Type="http://schemas.openxmlformats.org/officeDocument/2006/relationships/customXml" Target="../ink/ink52.xml"/><Relationship Id="rId5" Type="http://schemas.openxmlformats.org/officeDocument/2006/relationships/customXml" Target="../ink/ink49.xml"/><Relationship Id="rId10" Type="http://schemas.openxmlformats.org/officeDocument/2006/relationships/image" Target="../media/image58.png"/><Relationship Id="rId4" Type="http://schemas.openxmlformats.org/officeDocument/2006/relationships/image" Target="../media/image32.png"/><Relationship Id="rId9" Type="http://schemas.openxmlformats.org/officeDocument/2006/relationships/customXml" Target="../ink/ink5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3" Type="http://schemas.openxmlformats.org/officeDocument/2006/relationships/hyperlink" Target="https://create.arduino.cc/iot/things/%3cid%3e/setup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13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12" Type="http://schemas.openxmlformats.org/officeDocument/2006/relationships/customXml" Target="../ink/ink59.xml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6" Type="http://schemas.openxmlformats.org/officeDocument/2006/relationships/customXml" Target="../ink/ink6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6.xml"/><Relationship Id="rId11" Type="http://schemas.openxmlformats.org/officeDocument/2006/relationships/image" Target="../media/image67.pn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10" Type="http://schemas.openxmlformats.org/officeDocument/2006/relationships/customXml" Target="../ink/ink58.xml"/><Relationship Id="rId4" Type="http://schemas.openxmlformats.org/officeDocument/2006/relationships/customXml" Target="../ink/ink55.xml"/><Relationship Id="rId9" Type="http://schemas.openxmlformats.org/officeDocument/2006/relationships/image" Target="../media/image66.png"/><Relationship Id="rId14" Type="http://schemas.openxmlformats.org/officeDocument/2006/relationships/customXml" Target="../ink/ink6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.xml"/><Relationship Id="rId13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12" Type="http://schemas.openxmlformats.org/officeDocument/2006/relationships/customXml" Target="../ink/ink6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.xml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5" Type="http://schemas.openxmlformats.org/officeDocument/2006/relationships/image" Target="../media/image78.png"/><Relationship Id="rId10" Type="http://schemas.openxmlformats.org/officeDocument/2006/relationships/customXml" Target="../ink/ink65.xml"/><Relationship Id="rId4" Type="http://schemas.openxmlformats.org/officeDocument/2006/relationships/customXml" Target="../ink/ink62.xml"/><Relationship Id="rId9" Type="http://schemas.openxmlformats.org/officeDocument/2006/relationships/image" Target="../media/image75.png"/><Relationship Id="rId14" Type="http://schemas.openxmlformats.org/officeDocument/2006/relationships/customXml" Target="../ink/ink6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2.vobs.at/bio/Physik/ppt/ElektrizitaetKap14.ppt" TargetMode="Externa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8.png"/><Relationship Id="rId26" Type="http://schemas.openxmlformats.org/officeDocument/2006/relationships/image" Target="../media/image12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6.png"/><Relationship Id="rId42" Type="http://schemas.openxmlformats.org/officeDocument/2006/relationships/image" Target="../media/image20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customXml" Target="../ink/ink5.xml"/><Relationship Id="rId24" Type="http://schemas.openxmlformats.org/officeDocument/2006/relationships/image" Target="../media/image11.png"/><Relationship Id="rId32" Type="http://schemas.openxmlformats.org/officeDocument/2006/relationships/image" Target="../media/image15.png"/><Relationship Id="rId37" Type="http://schemas.openxmlformats.org/officeDocument/2006/relationships/customXml" Target="../ink/ink18.xml"/><Relationship Id="rId40" Type="http://schemas.openxmlformats.org/officeDocument/2006/relationships/image" Target="../media/image19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3.png"/><Relationship Id="rId36" Type="http://schemas.openxmlformats.org/officeDocument/2006/relationships/image" Target="../media/image17.png"/><Relationship Id="rId10" Type="http://schemas.openxmlformats.org/officeDocument/2006/relationships/image" Target="../media/image4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1.png"/><Relationship Id="rId9" Type="http://schemas.openxmlformats.org/officeDocument/2006/relationships/customXml" Target="../ink/ink4.xml"/><Relationship Id="rId14" Type="http://schemas.openxmlformats.org/officeDocument/2006/relationships/image" Target="../media/image6.png"/><Relationship Id="rId22" Type="http://schemas.openxmlformats.org/officeDocument/2006/relationships/image" Target="../media/image10.png"/><Relationship Id="rId27" Type="http://schemas.openxmlformats.org/officeDocument/2006/relationships/customXml" Target="../ink/ink13.xml"/><Relationship Id="rId30" Type="http://schemas.openxmlformats.org/officeDocument/2006/relationships/image" Target="../media/image14.png"/><Relationship Id="rId35" Type="http://schemas.openxmlformats.org/officeDocument/2006/relationships/customXml" Target="../ink/ink17.xml"/><Relationship Id="rId8" Type="http://schemas.openxmlformats.org/officeDocument/2006/relationships/image" Target="../media/image3.png"/><Relationship Id="rId3" Type="http://schemas.openxmlformats.org/officeDocument/2006/relationships/customXml" Target="../ink/ink1.xml"/><Relationship Id="rId12" Type="http://schemas.openxmlformats.org/officeDocument/2006/relationships/image" Target="../media/image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T-folks/Arduino-IoT-Cloud-Deutsch/blob/main/GoogleSheetsAppScript.j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apps-scrip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2.xml"/><Relationship Id="rId5" Type="http://schemas.openxmlformats.org/officeDocument/2006/relationships/image" Target="../media/image30.png"/><Relationship Id="rId4" Type="http://schemas.openxmlformats.org/officeDocument/2006/relationships/customXml" Target="../ink/ink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37.png"/><Relationship Id="rId18" Type="http://schemas.openxmlformats.org/officeDocument/2006/relationships/customXml" Target="../ink/ink30.xml"/><Relationship Id="rId26" Type="http://schemas.openxmlformats.org/officeDocument/2006/relationships/image" Target="../media/image43.png"/><Relationship Id="rId3" Type="http://schemas.openxmlformats.org/officeDocument/2006/relationships/customXml" Target="../ink/ink23.xml"/><Relationship Id="rId21" Type="http://schemas.openxmlformats.org/officeDocument/2006/relationships/image" Target="../media/image41.png"/><Relationship Id="rId7" Type="http://schemas.openxmlformats.org/officeDocument/2006/relationships/image" Target="../media/image34.tiff"/><Relationship Id="rId12" Type="http://schemas.openxmlformats.org/officeDocument/2006/relationships/customXml" Target="../ink/ink27.xml"/><Relationship Id="rId17" Type="http://schemas.openxmlformats.org/officeDocument/2006/relationships/image" Target="../media/image39.png"/><Relationship Id="rId25" Type="http://schemas.openxmlformats.org/officeDocument/2006/relationships/customXml" Target="../ink/ink34.xml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29.xml"/><Relationship Id="rId20" Type="http://schemas.openxmlformats.org/officeDocument/2006/relationships/customXml" Target="../ink/ink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24" Type="http://schemas.openxmlformats.org/officeDocument/2006/relationships/customXml" Target="../ink/ink33.xml"/><Relationship Id="rId5" Type="http://schemas.openxmlformats.org/officeDocument/2006/relationships/customXml" Target="../ink/ink24.xml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28" Type="http://schemas.openxmlformats.org/officeDocument/2006/relationships/image" Target="../media/image44.png"/><Relationship Id="rId10" Type="http://schemas.openxmlformats.org/officeDocument/2006/relationships/customXml" Target="../ink/ink26.xml"/><Relationship Id="rId19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14" Type="http://schemas.openxmlformats.org/officeDocument/2006/relationships/customXml" Target="../ink/ink28.xml"/><Relationship Id="rId22" Type="http://schemas.openxmlformats.org/officeDocument/2006/relationships/customXml" Target="../ink/ink32.xml"/><Relationship Id="rId27" Type="http://schemas.openxmlformats.org/officeDocument/2006/relationships/customXml" Target="../ink/ink3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customXml" Target="../ink/ink41.xml"/><Relationship Id="rId3" Type="http://schemas.openxmlformats.org/officeDocument/2006/relationships/customXml" Target="../ink/ink36.xml"/><Relationship Id="rId7" Type="http://schemas.openxmlformats.org/officeDocument/2006/relationships/image" Target="../media/image46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customXml" Target="../ink/ink40.xml"/><Relationship Id="rId5" Type="http://schemas.openxmlformats.org/officeDocument/2006/relationships/customXml" Target="../ink/ink37.xml"/><Relationship Id="rId10" Type="http://schemas.openxmlformats.org/officeDocument/2006/relationships/customXml" Target="../ink/ink39.xml"/><Relationship Id="rId4" Type="http://schemas.openxmlformats.org/officeDocument/2006/relationships/image" Target="../media/image32.png"/><Relationship Id="rId9" Type="http://schemas.openxmlformats.org/officeDocument/2006/relationships/image" Target="../media/image47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-237069" y="65180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9" y="281647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1828799" y="2946675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Exkurs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Webhook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mit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Google Sheets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52C7CC-F78D-814F-A7B7-1F1F5E409FA8}"/>
              </a:ext>
            </a:extLst>
          </p:cNvPr>
          <p:cNvSpPr txBox="1">
            <a:spLocks/>
          </p:cNvSpPr>
          <p:nvPr/>
        </p:nvSpPr>
        <p:spPr>
          <a:xfrm>
            <a:off x="1467756" y="6089120"/>
            <a:ext cx="9256485" cy="406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https://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www.arduino.cc</a:t>
            </a:r>
            <a:endParaRPr lang="en-US" sz="2800" dirty="0">
              <a:solidFill>
                <a:schemeClr val="bg1">
                  <a:alpha val="80000"/>
                </a:schemeClr>
              </a:solidFill>
              <a:latin typeface="Artifakt Element" panose="020B0503050000020004" pitchFamily="34" charset="77"/>
              <a:ea typeface="Artifakt Element" panose="020B05030500000200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D3B3B-4D19-4B40-EFA2-99725E87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 </a:t>
            </a:r>
            <a:r>
              <a:rPr lang="de-DE" dirty="0" err="1"/>
              <a:t>Script</a:t>
            </a:r>
            <a:r>
              <a:rPr lang="de-DE" dirty="0"/>
              <a:t> aktivieren (Deploy) – Schritt 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190CB3D8-7CF1-1D40-035E-ABCE0A13E48E}"/>
                  </a:ext>
                </a:extLst>
              </p14:cNvPr>
              <p14:cNvContentPartPr/>
              <p14:nvPr/>
            </p14:nvContentPartPr>
            <p14:xfrm>
              <a:off x="3916111" y="1262708"/>
              <a:ext cx="360" cy="360"/>
            </p14:xfrm>
          </p:contentPart>
        </mc:Choice>
        <mc:Fallback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190CB3D8-7CF1-1D40-035E-ABCE0A13E4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7471" y="12540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5306FBFB-14DF-E95D-6CA5-F963B63E2E1C}"/>
                  </a:ext>
                </a:extLst>
              </p14:cNvPr>
              <p14:cNvContentPartPr/>
              <p14:nvPr/>
            </p14:nvContentPartPr>
            <p14:xfrm>
              <a:off x="2001271" y="1132388"/>
              <a:ext cx="360" cy="360"/>
            </p14:xfrm>
          </p:contentPart>
        </mc:Choice>
        <mc:Fallback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5306FBFB-14DF-E95D-6CA5-F963B63E2E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2271" y="112374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152404F2-0E40-9C06-32BD-B1A22B85E8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1" y="1505502"/>
            <a:ext cx="5943600" cy="2654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2AF470AF-7FD2-2DFE-6BFD-A73D77BB9EDD}"/>
                  </a:ext>
                </a:extLst>
              </p14:cNvPr>
              <p14:cNvContentPartPr/>
              <p14:nvPr/>
            </p14:nvContentPartPr>
            <p14:xfrm>
              <a:off x="218551" y="3419468"/>
              <a:ext cx="2791800" cy="364680"/>
            </p14:xfrm>
          </p:contentPart>
        </mc:Choice>
        <mc:Fallback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2AF470AF-7FD2-2DFE-6BFD-A73D77BB9E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9551" y="3410828"/>
                <a:ext cx="2809440" cy="3823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044A25E7-C4D2-C124-F09E-5681632B744F}"/>
              </a:ext>
            </a:extLst>
          </p:cNvPr>
          <p:cNvSpPr txBox="1"/>
          <p:nvPr/>
        </p:nvSpPr>
        <p:spPr>
          <a:xfrm>
            <a:off x="327991" y="3975136"/>
            <a:ext cx="390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klicken</a:t>
            </a:r>
          </a:p>
        </p:txBody>
      </p: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6B2B018-393A-C9A4-8492-9AB1E1EC11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591" y="2423335"/>
            <a:ext cx="5054600" cy="12192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0956533-D551-5F13-E3BC-8857F514F69B}"/>
              </a:ext>
            </a:extLst>
          </p:cNvPr>
          <p:cNvSpPr txBox="1"/>
          <p:nvPr/>
        </p:nvSpPr>
        <p:spPr>
          <a:xfrm>
            <a:off x="6858000" y="3947683"/>
            <a:ext cx="390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Allow</a:t>
            </a:r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F8EE3EF-351D-8A8B-890F-FACD6B5AF8DF}"/>
              </a:ext>
            </a:extLst>
          </p:cNvPr>
          <p:cNvGrpSpPr/>
          <p:nvPr/>
        </p:nvGrpSpPr>
        <p:grpSpPr>
          <a:xfrm>
            <a:off x="928831" y="3847868"/>
            <a:ext cx="191160" cy="253440"/>
            <a:chOff x="928831" y="3847868"/>
            <a:chExt cx="191160" cy="25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41DA313E-A1E2-1DB2-6672-46C81CE38F33}"/>
                    </a:ext>
                  </a:extLst>
                </p14:cNvPr>
                <p14:cNvContentPartPr/>
                <p14:nvPr/>
              </p14:nvContentPartPr>
              <p14:xfrm>
                <a:off x="992551" y="3860108"/>
                <a:ext cx="12600" cy="241200"/>
              </p14:xfrm>
            </p:contentPart>
          </mc:Choice>
          <mc:Fallback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41DA313E-A1E2-1DB2-6672-46C81CE38F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3911" y="3851468"/>
                  <a:ext cx="302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" name="Freihand 18">
                  <a:extLst>
                    <a:ext uri="{FF2B5EF4-FFF2-40B4-BE49-F238E27FC236}">
                      <a16:creationId xmlns:a16="http://schemas.microsoft.com/office/drawing/2014/main" id="{3DD2679D-914E-68A0-334B-BB1EBF87087E}"/>
                    </a:ext>
                  </a:extLst>
                </p14:cNvPr>
                <p14:cNvContentPartPr/>
                <p14:nvPr/>
              </p14:nvContentPartPr>
              <p14:xfrm>
                <a:off x="928831" y="3847868"/>
                <a:ext cx="191160" cy="91080"/>
              </p14:xfrm>
            </p:contentPart>
          </mc:Choice>
          <mc:Fallback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3DD2679D-914E-68A0-334B-BB1EBF87087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0191" y="3839228"/>
                  <a:ext cx="20880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12F93455-0322-A749-B5B8-604AAC917F38}"/>
                  </a:ext>
                </a:extLst>
              </p14:cNvPr>
              <p14:cNvContentPartPr/>
              <p14:nvPr/>
            </p14:nvContentPartPr>
            <p14:xfrm>
              <a:off x="6697111" y="3945788"/>
              <a:ext cx="892440" cy="326880"/>
            </p14:xfrm>
          </p:contentPart>
        </mc:Choice>
        <mc:Fallback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12F93455-0322-A749-B5B8-604AAC917F3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8111" y="3937148"/>
                <a:ext cx="910080" cy="34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8919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D3B3B-4D19-4B40-EFA2-99725E87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39167" cy="2867258"/>
          </a:xfrm>
        </p:spPr>
        <p:txBody>
          <a:bodyPr/>
          <a:lstStyle/>
          <a:p>
            <a:r>
              <a:rPr lang="de-DE" dirty="0"/>
              <a:t>App </a:t>
            </a:r>
            <a:r>
              <a:rPr lang="de-DE" dirty="0" err="1"/>
              <a:t>Script</a:t>
            </a:r>
            <a:r>
              <a:rPr lang="de-DE" dirty="0"/>
              <a:t> aktivieren (Deploy) – Schritt 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190CB3D8-7CF1-1D40-035E-ABCE0A13E48E}"/>
                  </a:ext>
                </a:extLst>
              </p14:cNvPr>
              <p14:cNvContentPartPr/>
              <p14:nvPr/>
            </p14:nvContentPartPr>
            <p14:xfrm>
              <a:off x="3916111" y="1262708"/>
              <a:ext cx="360" cy="360"/>
            </p14:xfrm>
          </p:contentPart>
        </mc:Choice>
        <mc:Fallback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190CB3D8-7CF1-1D40-035E-ABCE0A13E4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7471" y="12540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5306FBFB-14DF-E95D-6CA5-F963B63E2E1C}"/>
                  </a:ext>
                </a:extLst>
              </p14:cNvPr>
              <p14:cNvContentPartPr/>
              <p14:nvPr/>
            </p14:nvContentPartPr>
            <p14:xfrm>
              <a:off x="2001271" y="1132388"/>
              <a:ext cx="360" cy="360"/>
            </p14:xfrm>
          </p:contentPart>
        </mc:Choice>
        <mc:Fallback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5306FBFB-14DF-E95D-6CA5-F963B63E2E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2271" y="112374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044A25E7-C4D2-C124-F09E-5681632B744F}"/>
              </a:ext>
            </a:extLst>
          </p:cNvPr>
          <p:cNvSpPr txBox="1"/>
          <p:nvPr/>
        </p:nvSpPr>
        <p:spPr>
          <a:xfrm>
            <a:off x="838200" y="0"/>
            <a:ext cx="390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klicken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62B8B7-5FCD-4448-5694-E826484497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284" y="794008"/>
            <a:ext cx="7772400" cy="6084560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15B303E-7E26-36B4-1A90-B6A0844BF019}"/>
              </a:ext>
            </a:extLst>
          </p:cNvPr>
          <p:cNvGrpSpPr/>
          <p:nvPr/>
        </p:nvGrpSpPr>
        <p:grpSpPr>
          <a:xfrm>
            <a:off x="4122391" y="4225148"/>
            <a:ext cx="8155800" cy="700920"/>
            <a:chOff x="4122391" y="4225148"/>
            <a:chExt cx="8155800" cy="70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CEA8174E-92C7-12AF-6EFC-D9EBDF5A9838}"/>
                    </a:ext>
                  </a:extLst>
                </p14:cNvPr>
                <p14:cNvContentPartPr/>
                <p14:nvPr/>
              </p14:nvContentPartPr>
              <p14:xfrm>
                <a:off x="4349191" y="4225148"/>
                <a:ext cx="7929000" cy="459000"/>
              </p14:xfrm>
            </p:contentPart>
          </mc:Choice>
          <mc:Fallback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CEA8174E-92C7-12AF-6EFC-D9EBDF5A98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40551" y="4216148"/>
                  <a:ext cx="79466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F4E3CEC2-8710-2BF5-31EA-BEE340D6DDD3}"/>
                    </a:ext>
                  </a:extLst>
                </p14:cNvPr>
                <p14:cNvContentPartPr/>
                <p14:nvPr/>
              </p14:nvContentPartPr>
              <p14:xfrm>
                <a:off x="4122391" y="4608908"/>
                <a:ext cx="1363320" cy="317160"/>
              </p14:xfrm>
            </p:contentPart>
          </mc:Choice>
          <mc:Fallback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F4E3CEC2-8710-2BF5-31EA-BEE340D6DDD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13391" y="4599908"/>
                  <a:ext cx="1380960" cy="33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F40D4940-4FB6-06BB-1C38-A4869C683360}"/>
                  </a:ext>
                </a:extLst>
              </p14:cNvPr>
              <p14:cNvContentPartPr/>
              <p14:nvPr/>
            </p14:nvContentPartPr>
            <p14:xfrm>
              <a:off x="10705351" y="6220988"/>
              <a:ext cx="1621080" cy="702360"/>
            </p14:xfrm>
          </p:contentPart>
        </mc:Choice>
        <mc:Fallback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F40D4940-4FB6-06BB-1C38-A4869C68336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96711" y="6211988"/>
                <a:ext cx="1638720" cy="720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DBA21993-2E55-3D89-F024-7A85EEC3DE50}"/>
              </a:ext>
            </a:extLst>
          </p:cNvPr>
          <p:cNvSpPr txBox="1"/>
          <p:nvPr/>
        </p:nvSpPr>
        <p:spPr>
          <a:xfrm>
            <a:off x="527389" y="3836288"/>
            <a:ext cx="2464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Mit dieser Sicherheitseinstellung (</a:t>
            </a:r>
            <a:r>
              <a:rPr lang="de-DE" dirty="0" err="1">
                <a:solidFill>
                  <a:srgbClr val="FF0000"/>
                </a:solidFill>
              </a:rPr>
              <a:t>Anyone</a:t>
            </a:r>
            <a:r>
              <a:rPr lang="de-DE" dirty="0">
                <a:solidFill>
                  <a:srgbClr val="FF0000"/>
                </a:solidFill>
              </a:rPr>
              <a:t>) ist es ganz wichtig, dass wir die </a:t>
            </a:r>
            <a:r>
              <a:rPr lang="de-DE" dirty="0" err="1">
                <a:solidFill>
                  <a:srgbClr val="FF0000"/>
                </a:solidFill>
              </a:rPr>
              <a:t>Webhook</a:t>
            </a:r>
            <a:r>
              <a:rPr lang="de-DE" dirty="0">
                <a:solidFill>
                  <a:srgbClr val="FF0000"/>
                </a:solidFill>
              </a:rPr>
              <a:t> URL geheim wie ein Passwort behandeln und in einem Passwortmanager sicher abspeichern</a:t>
            </a:r>
          </a:p>
        </p:txBody>
      </p:sp>
    </p:spTree>
    <p:extLst>
      <p:ext uri="{BB962C8B-B14F-4D97-AF65-F5344CB8AC3E}">
        <p14:creationId xmlns:p14="http://schemas.microsoft.com/office/powerpoint/2010/main" val="2669350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00790-44AB-2F6D-99D9-2366037D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der Arduino IOT Cloud </a:t>
            </a:r>
            <a:r>
              <a:rPr lang="de-DE" dirty="0" err="1"/>
              <a:t>Webhook</a:t>
            </a:r>
            <a:r>
              <a:rPr lang="de-DE" dirty="0"/>
              <a:t> aktivieren – Schritt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36DA04-EC91-9D32-FD4F-A52B21F9B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</a:t>
            </a:r>
            <a:r>
              <a:rPr lang="de-DE" dirty="0" err="1">
                <a:hlinkClick r:id="rId3"/>
              </a:rPr>
              <a:t>create.arduino.cc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iot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things</a:t>
            </a:r>
            <a:r>
              <a:rPr lang="de-DE" dirty="0">
                <a:hlinkClick r:id="rId3"/>
              </a:rPr>
              <a:t>/&lt;</a:t>
            </a:r>
            <a:r>
              <a:rPr lang="de-DE" dirty="0" err="1">
                <a:hlinkClick r:id="rId3"/>
              </a:rPr>
              <a:t>id</a:t>
            </a:r>
            <a:r>
              <a:rPr lang="de-DE" dirty="0">
                <a:hlinkClick r:id="rId3"/>
              </a:rPr>
              <a:t>&gt;/</a:t>
            </a:r>
            <a:r>
              <a:rPr lang="de-DE" dirty="0" err="1">
                <a:hlinkClick r:id="rId3"/>
              </a:rPr>
              <a:t>setup</a:t>
            </a:r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44ED66-DE11-5CB4-3D18-46264D42D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39" y="2506663"/>
            <a:ext cx="4191000" cy="36703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49FCC7D-564C-6301-BF85-37BA817E5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461" y="2506663"/>
            <a:ext cx="7772400" cy="38042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AF0A8088-D8F5-F2E3-3346-20C2E858DDEE}"/>
                  </a:ext>
                </a:extLst>
              </p14:cNvPr>
              <p14:cNvContentPartPr/>
              <p14:nvPr/>
            </p14:nvContentPartPr>
            <p14:xfrm>
              <a:off x="4807831" y="5837948"/>
              <a:ext cx="1856520" cy="523800"/>
            </p14:xfrm>
          </p:contentPart>
        </mc:Choice>
        <mc:Fallback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AF0A8088-D8F5-F2E3-3346-20C2E858DD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8831" y="5828948"/>
                <a:ext cx="1874160" cy="5414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B637E371-3DC1-2471-C711-E61BDE90422F}"/>
              </a:ext>
            </a:extLst>
          </p:cNvPr>
          <p:cNvSpPr txBox="1"/>
          <p:nvPr/>
        </p:nvSpPr>
        <p:spPr>
          <a:xfrm>
            <a:off x="5032513" y="6492875"/>
            <a:ext cx="390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Set </a:t>
            </a:r>
            <a:r>
              <a:rPr lang="de-DE" dirty="0" err="1"/>
              <a:t>Webhook</a:t>
            </a:r>
            <a:r>
              <a:rPr lang="de-DE" dirty="0"/>
              <a:t> klicken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7B0DAC85-7557-B2EC-0EF7-BE34CF399DD5}"/>
                  </a:ext>
                </a:extLst>
              </p14:cNvPr>
              <p14:cNvContentPartPr/>
              <p14:nvPr/>
            </p14:nvContentPartPr>
            <p14:xfrm>
              <a:off x="5297270" y="6717428"/>
              <a:ext cx="360" cy="360"/>
            </p14:xfrm>
          </p:contentPart>
        </mc:Choice>
        <mc:Fallback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7B0DAC85-7557-B2EC-0EF7-BE34CF399DD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88630" y="670878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4704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00790-44AB-2F6D-99D9-2366037D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der Arduino IOT Cloud </a:t>
            </a:r>
            <a:r>
              <a:rPr lang="de-DE" dirty="0" err="1"/>
              <a:t>Webhook</a:t>
            </a:r>
            <a:r>
              <a:rPr lang="de-DE" dirty="0"/>
              <a:t> aktivieren – Schritt 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637E371-3DC1-2471-C711-E61BDE90422F}"/>
              </a:ext>
            </a:extLst>
          </p:cNvPr>
          <p:cNvSpPr txBox="1"/>
          <p:nvPr/>
        </p:nvSpPr>
        <p:spPr>
          <a:xfrm>
            <a:off x="5032513" y="6492875"/>
            <a:ext cx="390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Set </a:t>
            </a:r>
            <a:r>
              <a:rPr lang="de-DE" dirty="0" err="1"/>
              <a:t>Webhook</a:t>
            </a:r>
            <a:r>
              <a:rPr lang="de-DE" dirty="0"/>
              <a:t> klicken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36B4B6B-0A53-83F8-C423-B16BE387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247" y="1721172"/>
            <a:ext cx="5819570" cy="51368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2726A431-D73F-9FF1-413A-753792C8F913}"/>
                  </a:ext>
                </a:extLst>
              </p14:cNvPr>
              <p14:cNvContentPartPr/>
              <p14:nvPr/>
            </p14:nvContentPartPr>
            <p14:xfrm>
              <a:off x="5511830" y="2937068"/>
              <a:ext cx="360" cy="3240"/>
            </p14:xfrm>
          </p:contentPart>
        </mc:Choice>
        <mc:Fallback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2726A431-D73F-9FF1-413A-753792C8F9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3190" y="2928428"/>
                <a:ext cx="18000" cy="208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5E58BBD-D3B0-7748-F123-7F5F0F324C98}"/>
              </a:ext>
            </a:extLst>
          </p:cNvPr>
          <p:cNvSpPr txBox="1"/>
          <p:nvPr/>
        </p:nvSpPr>
        <p:spPr>
          <a:xfrm>
            <a:off x="8484704" y="4670701"/>
            <a:ext cx="3909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Webhook</a:t>
            </a:r>
            <a:r>
              <a:rPr lang="de-DE" dirty="0"/>
              <a:t> URL ins Eingabefeld</a:t>
            </a:r>
          </a:p>
          <a:p>
            <a:r>
              <a:rPr lang="de-DE" dirty="0"/>
              <a:t>Kopieren und dann</a:t>
            </a:r>
          </a:p>
          <a:p>
            <a:r>
              <a:rPr lang="de-DE" dirty="0"/>
              <a:t>SET WEBHOOK drücken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C3A7EA3-7E1B-B1D4-786C-B0E7FF4C975D}"/>
              </a:ext>
            </a:extLst>
          </p:cNvPr>
          <p:cNvGrpSpPr/>
          <p:nvPr/>
        </p:nvGrpSpPr>
        <p:grpSpPr>
          <a:xfrm>
            <a:off x="3505910" y="5222348"/>
            <a:ext cx="5070041" cy="1460880"/>
            <a:chOff x="3505910" y="5222348"/>
            <a:chExt cx="5070041" cy="14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A4CEEE0-DE08-2D08-C587-577929DC62D7}"/>
                    </a:ext>
                  </a:extLst>
                </p14:cNvPr>
                <p14:cNvContentPartPr/>
                <p14:nvPr/>
              </p14:nvContentPartPr>
              <p14:xfrm>
                <a:off x="3505910" y="5227028"/>
                <a:ext cx="3652920" cy="642600"/>
              </p14:xfrm>
            </p:contentPart>
          </mc:Choice>
          <mc:Fallback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3A4CEEE0-DE08-2D08-C587-577929DC62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97270" y="5218028"/>
                  <a:ext cx="367056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E4F30D45-FAC1-C3B7-5BAD-898017A7F6AC}"/>
                    </a:ext>
                  </a:extLst>
                </p14:cNvPr>
                <p14:cNvContentPartPr/>
                <p14:nvPr/>
              </p14:nvContentPartPr>
              <p14:xfrm>
                <a:off x="5000270" y="5962148"/>
                <a:ext cx="2414520" cy="721080"/>
              </p14:xfrm>
            </p:contentPart>
          </mc:Choice>
          <mc:Fallback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E4F30D45-FAC1-C3B7-5BAD-898017A7F6A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91630" y="5953148"/>
                  <a:ext cx="243216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5901CBA2-A0D9-C809-402B-D8C3E6E51BF1}"/>
                    </a:ext>
                  </a:extLst>
                </p14:cNvPr>
                <p14:cNvContentPartPr/>
                <p14:nvPr/>
              </p14:nvContentPartPr>
              <p14:xfrm>
                <a:off x="7263751" y="5222348"/>
                <a:ext cx="1177200" cy="167760"/>
              </p14:xfrm>
            </p:contentPart>
          </mc:Choice>
          <mc:Fallback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5901CBA2-A0D9-C809-402B-D8C3E6E51BF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55111" y="5213348"/>
                  <a:ext cx="1194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1F4D82D8-AE78-1B81-924D-98FA19E1D41A}"/>
                    </a:ext>
                  </a:extLst>
                </p14:cNvPr>
                <p14:cNvContentPartPr/>
                <p14:nvPr/>
              </p14:nvContentPartPr>
              <p14:xfrm>
                <a:off x="7214791" y="5274188"/>
                <a:ext cx="153720" cy="198720"/>
              </p14:xfrm>
            </p:contentPart>
          </mc:Choice>
          <mc:Fallback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F4D82D8-AE78-1B81-924D-98FA19E1D4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06151" y="5265188"/>
                  <a:ext cx="171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1647F62C-3840-F5F2-CA0A-52C16A2E67F3}"/>
                    </a:ext>
                  </a:extLst>
                </p14:cNvPr>
                <p14:cNvContentPartPr/>
                <p14:nvPr/>
              </p14:nvContentPartPr>
              <p14:xfrm>
                <a:off x="7558231" y="5555348"/>
                <a:ext cx="1017720" cy="886680"/>
              </p14:xfrm>
            </p:contentPart>
          </mc:Choice>
          <mc:Fallback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1647F62C-3840-F5F2-CA0A-52C16A2E67F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49591" y="5546708"/>
                  <a:ext cx="1035360" cy="90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1585DFED-BFDA-731B-DE4B-1F0602364B30}"/>
                    </a:ext>
                  </a:extLst>
                </p14:cNvPr>
                <p14:cNvContentPartPr/>
                <p14:nvPr/>
              </p14:nvContentPartPr>
              <p14:xfrm>
                <a:off x="7434031" y="6310628"/>
                <a:ext cx="350280" cy="223560"/>
              </p14:xfrm>
            </p:contentPart>
          </mc:Choice>
          <mc:Fallback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1585DFED-BFDA-731B-DE4B-1F0602364B3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25391" y="6301988"/>
                  <a:ext cx="367920" cy="241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7202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17152-D61F-ED9E-A503-D2F47AD5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Ergebnis: die Zeilen im Google Sheet werden aktualisiert bzw. eingefügt:</a:t>
            </a:r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1F319A3-6ECD-91ED-08F4-5768EADBD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09" y="2556013"/>
            <a:ext cx="7772400" cy="370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26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4C8F2-2934-A6D7-58E6-55DF0FA9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Datenvisualiserung</a:t>
            </a:r>
            <a:r>
              <a:rPr lang="de-DE" dirty="0"/>
              <a:t> mit Charts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D65E57-1F0B-2514-C9D2-771EAE07C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Daten können dann mittels Charts </a:t>
            </a:r>
            <a:r>
              <a:rPr lang="de-DE" dirty="0" err="1"/>
              <a:t>visulisiert</a:t>
            </a:r>
            <a:r>
              <a:rPr lang="de-DE" dirty="0"/>
              <a:t> werden (am besten auf einem anderen Tabellenblatt)</a:t>
            </a:r>
          </a:p>
          <a:p>
            <a:r>
              <a:rPr lang="de-DE" dirty="0"/>
              <a:t>Spalte </a:t>
            </a:r>
            <a:r>
              <a:rPr lang="de-DE" dirty="0" err="1"/>
              <a:t>timestamp</a:t>
            </a:r>
            <a:r>
              <a:rPr lang="de-DE" dirty="0"/>
              <a:t> und ein oder </a:t>
            </a:r>
            <a:r>
              <a:rPr lang="de-DE" dirty="0" err="1"/>
              <a:t>mehrer</a:t>
            </a:r>
            <a:r>
              <a:rPr lang="de-DE" dirty="0"/>
              <a:t> Datenspalten markieren</a:t>
            </a:r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A919203-E116-D999-75FA-0BB97D53F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18" y="3428999"/>
            <a:ext cx="10333382" cy="24639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144A301A-D5E6-5A47-990B-4961ABF6AB3F}"/>
                  </a:ext>
                </a:extLst>
              </p14:cNvPr>
              <p14:cNvContentPartPr/>
              <p14:nvPr/>
            </p14:nvContentPartPr>
            <p14:xfrm>
              <a:off x="1334551" y="4585868"/>
              <a:ext cx="1613160" cy="353520"/>
            </p14:xfrm>
          </p:contentPart>
        </mc:Choice>
        <mc:Fallback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144A301A-D5E6-5A47-990B-4961ABF6AB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5911" y="4577228"/>
                <a:ext cx="163080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669B2E63-F309-5D75-2129-FE558E831487}"/>
                  </a:ext>
                </a:extLst>
              </p14:cNvPr>
              <p14:cNvContentPartPr/>
              <p14:nvPr/>
            </p14:nvContentPartPr>
            <p14:xfrm>
              <a:off x="5722231" y="4636988"/>
              <a:ext cx="1339920" cy="370800"/>
            </p14:xfrm>
          </p:contentPart>
        </mc:Choice>
        <mc:Fallback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669B2E63-F309-5D75-2129-FE558E8314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3231" y="4627988"/>
                <a:ext cx="1357560" cy="38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EEFFBBA-0995-0840-2F86-D9E24E361B51}"/>
              </a:ext>
            </a:extLst>
          </p:cNvPr>
          <p:cNvGrpSpPr/>
          <p:nvPr/>
        </p:nvGrpSpPr>
        <p:grpSpPr>
          <a:xfrm>
            <a:off x="10624711" y="3977828"/>
            <a:ext cx="471240" cy="2574000"/>
            <a:chOff x="10624711" y="3977828"/>
            <a:chExt cx="471240" cy="257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BE77CE5F-4B26-0D4F-A0C6-3D9AC4C092FD}"/>
                    </a:ext>
                  </a:extLst>
                </p14:cNvPr>
                <p14:cNvContentPartPr/>
                <p14:nvPr/>
              </p14:nvContentPartPr>
              <p14:xfrm>
                <a:off x="10675471" y="3977828"/>
                <a:ext cx="257760" cy="404280"/>
              </p14:xfrm>
            </p:contentPart>
          </mc:Choice>
          <mc:Fallback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BE77CE5F-4B26-0D4F-A0C6-3D9AC4C092F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66471" y="3968828"/>
                  <a:ext cx="2754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44ECD886-CCF2-5887-1B03-037231FF1ACD}"/>
                    </a:ext>
                  </a:extLst>
                </p14:cNvPr>
                <p14:cNvContentPartPr/>
                <p14:nvPr/>
              </p14:nvContentPartPr>
              <p14:xfrm>
                <a:off x="10729471" y="4500548"/>
                <a:ext cx="77760" cy="2051280"/>
              </p14:xfrm>
            </p:contentPart>
          </mc:Choice>
          <mc:Fallback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44ECD886-CCF2-5887-1B03-037231FF1AC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20831" y="4491548"/>
                  <a:ext cx="95400" cy="20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B75828C-E89F-4D38-23AD-FD3FB5230745}"/>
                    </a:ext>
                  </a:extLst>
                </p14:cNvPr>
                <p14:cNvContentPartPr/>
                <p14:nvPr/>
              </p14:nvContentPartPr>
              <p14:xfrm>
                <a:off x="10624711" y="4504148"/>
                <a:ext cx="169560" cy="201960"/>
              </p14:xfrm>
            </p:contentPart>
          </mc:Choice>
          <mc:Fallback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B75828C-E89F-4D38-23AD-FD3FB523074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16071" y="4495148"/>
                  <a:ext cx="187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9557CA52-14C2-1066-3B78-DAB4D0DB4D48}"/>
                    </a:ext>
                  </a:extLst>
                </p14:cNvPr>
                <p14:cNvContentPartPr/>
                <p14:nvPr/>
              </p14:nvContentPartPr>
              <p14:xfrm>
                <a:off x="10841791" y="4519268"/>
                <a:ext cx="254160" cy="276840"/>
              </p14:xfrm>
            </p:contentPart>
          </mc:Choice>
          <mc:Fallback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9557CA52-14C2-1066-3B78-DAB4D0DB4D4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832791" y="4510268"/>
                  <a:ext cx="271800" cy="29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6555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B2AED46-7C3E-F410-9329-227862E32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16" y="0"/>
            <a:ext cx="7772400" cy="684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21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312"/>
            <a:ext cx="10515600" cy="1355580"/>
          </a:xfrm>
        </p:spPr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239617"/>
            <a:ext cx="10515600" cy="450574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Diese Folien wurden von Peter </a:t>
            </a:r>
            <a:r>
              <a:rPr lang="de-DE" dirty="0" err="1"/>
              <a:t>Bendel</a:t>
            </a:r>
            <a:r>
              <a:rPr lang="de-DE" dirty="0"/>
              <a:t> erstellt.</a:t>
            </a:r>
          </a:p>
          <a:p>
            <a:r>
              <a:rPr lang="de-DE" dirty="0"/>
              <a:t>Für eigene Inhalte gilt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</a:t>
            </a:r>
            <a:r>
              <a:rPr lang="de-DE" dirty="0">
                <a:hlinkClick r:id="rId3"/>
              </a:rPr>
              <a:t>https://creativecommons.org/licenses/by-sa/3.0/</a:t>
            </a:r>
            <a:endParaRPr lang="de-DE" dirty="0"/>
          </a:p>
          <a:p>
            <a:endParaRPr lang="de-DE" dirty="0"/>
          </a:p>
          <a:p>
            <a:r>
              <a:rPr lang="de-DE" dirty="0"/>
              <a:t>Ich habe folgende Quellen verwendet</a:t>
            </a:r>
          </a:p>
          <a:p>
            <a:r>
              <a:rPr lang="de-DE" dirty="0"/>
              <a:t>https://</a:t>
            </a:r>
            <a:r>
              <a:rPr lang="de-DE" dirty="0" err="1"/>
              <a:t>www.google.com</a:t>
            </a:r>
            <a:r>
              <a:rPr lang="de-DE" dirty="0"/>
              <a:t>/</a:t>
            </a:r>
            <a:r>
              <a:rPr lang="de-DE" dirty="0" err="1"/>
              <a:t>sheets</a:t>
            </a:r>
            <a:r>
              <a:rPr lang="de-DE" dirty="0"/>
              <a:t>/</a:t>
            </a:r>
            <a:r>
              <a:rPr lang="de-DE" dirty="0" err="1"/>
              <a:t>about</a:t>
            </a:r>
            <a:r>
              <a:rPr lang="de-DE" dirty="0"/>
              <a:t>/</a:t>
            </a:r>
          </a:p>
          <a:p>
            <a:br>
              <a:rPr lang="de-DE" dirty="0"/>
            </a:br>
            <a:r>
              <a:rPr lang="de-DE" dirty="0"/>
              <a:t>https://</a:t>
            </a:r>
            <a:r>
              <a:rPr lang="de-DE" dirty="0" err="1"/>
              <a:t>www.google.com</a:t>
            </a:r>
            <a:r>
              <a:rPr lang="de-DE" dirty="0"/>
              <a:t>/</a:t>
            </a:r>
            <a:r>
              <a:rPr lang="de-DE" dirty="0" err="1"/>
              <a:t>script</a:t>
            </a:r>
            <a:r>
              <a:rPr lang="de-DE" dirty="0"/>
              <a:t>/</a:t>
            </a:r>
            <a:r>
              <a:rPr lang="de-DE" dirty="0" err="1"/>
              <a:t>start</a:t>
            </a:r>
            <a:r>
              <a:rPr lang="de-DE" dirty="0"/>
              <a:t>/</a:t>
            </a:r>
          </a:p>
          <a:p>
            <a:br>
              <a:rPr lang="de-DE" dirty="0"/>
            </a:br>
            <a:r>
              <a:rPr lang="de-DE" dirty="0"/>
              <a:t>https://</a:t>
            </a:r>
            <a:r>
              <a:rPr lang="de-DE" dirty="0" err="1"/>
              <a:t>create.arduino.cc</a:t>
            </a:r>
            <a:r>
              <a:rPr lang="de-DE" dirty="0"/>
              <a:t>/</a:t>
            </a:r>
            <a:r>
              <a:rPr lang="de-DE" dirty="0" err="1"/>
              <a:t>projecthub</a:t>
            </a:r>
            <a:r>
              <a:rPr lang="de-DE" dirty="0"/>
              <a:t>/</a:t>
            </a:r>
            <a:r>
              <a:rPr lang="de-DE" dirty="0" err="1"/>
              <a:t>Arduino_Genuino</a:t>
            </a:r>
            <a:r>
              <a:rPr lang="de-DE" dirty="0"/>
              <a:t>/arduino-iot-cloud-google-sheets-integration-71b6bc</a:t>
            </a:r>
          </a:p>
          <a:p>
            <a:br>
              <a:rPr lang="de-DE" dirty="0"/>
            </a:br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-</a:t>
            </a:r>
            <a:r>
              <a:rPr lang="de-DE" dirty="0" err="1"/>
              <a:t>iot</a:t>
            </a:r>
            <a:r>
              <a:rPr lang="de-DE" dirty="0"/>
              <a:t>-google-sheet-</a:t>
            </a:r>
            <a:r>
              <a:rPr lang="de-DE" dirty="0" err="1"/>
              <a:t>script</a:t>
            </a:r>
            <a:r>
              <a:rPr lang="de-DE" dirty="0"/>
              <a:t>/</a:t>
            </a:r>
            <a:r>
              <a:rPr lang="de-DE" dirty="0" err="1"/>
              <a:t>issues</a:t>
            </a:r>
            <a:r>
              <a:rPr lang="de-DE" dirty="0"/>
              <a:t>/4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hlinkClick r:id="rId4"/>
            </a:endParaRP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Freihand 14">
                <a:extLst>
                  <a:ext uri="{FF2B5EF4-FFF2-40B4-BE49-F238E27FC236}">
                    <a16:creationId xmlns:a16="http://schemas.microsoft.com/office/drawing/2014/main" id="{7A8DE621-0FAE-C614-59FA-2DE9492BB880}"/>
                  </a:ext>
                </a:extLst>
              </p14:cNvPr>
              <p14:cNvContentPartPr/>
              <p14:nvPr/>
            </p14:nvContentPartPr>
            <p14:xfrm>
              <a:off x="667610" y="1994936"/>
              <a:ext cx="3603240" cy="2212560"/>
            </p14:xfrm>
          </p:contentPart>
        </mc:Choice>
        <mc:Fallback xmlns="">
          <p:pic>
            <p:nvPicPr>
              <p:cNvPr id="14" name="Freihand 14">
                <a:extLst>
                  <a:ext uri="{FF2B5EF4-FFF2-40B4-BE49-F238E27FC236}">
                    <a16:creationId xmlns:a16="http://schemas.microsoft.com/office/drawing/2014/main" id="{7A8DE621-0FAE-C614-59FA-2DE9492BB8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490" y="1979816"/>
                <a:ext cx="3633480" cy="22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Freihand 24">
                <a:extLst>
                  <a:ext uri="{FF2B5EF4-FFF2-40B4-BE49-F238E27FC236}">
                    <a16:creationId xmlns:a16="http://schemas.microsoft.com/office/drawing/2014/main" id="{EA7951E5-6F19-19B3-DA85-914D747B6540}"/>
                  </a:ext>
                </a:extLst>
              </p14:cNvPr>
              <p14:cNvContentPartPr/>
              <p14:nvPr/>
            </p14:nvContentPartPr>
            <p14:xfrm>
              <a:off x="1869290" y="3278696"/>
              <a:ext cx="1161000" cy="621720"/>
            </p14:xfrm>
          </p:contentPart>
        </mc:Choice>
        <mc:Fallback xmlns="">
          <p:pic>
            <p:nvPicPr>
              <p:cNvPr id="24" name="Freihand 24">
                <a:extLst>
                  <a:ext uri="{FF2B5EF4-FFF2-40B4-BE49-F238E27FC236}">
                    <a16:creationId xmlns:a16="http://schemas.microsoft.com/office/drawing/2014/main" id="{EA7951E5-6F19-19B3-DA85-914D747B65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4170" y="3263216"/>
                <a:ext cx="119160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Freihand 27">
                <a:extLst>
                  <a:ext uri="{FF2B5EF4-FFF2-40B4-BE49-F238E27FC236}">
                    <a16:creationId xmlns:a16="http://schemas.microsoft.com/office/drawing/2014/main" id="{3B3C1341-F912-594B-2BA4-41DC3D99452A}"/>
                  </a:ext>
                </a:extLst>
              </p14:cNvPr>
              <p14:cNvContentPartPr/>
              <p14:nvPr/>
            </p14:nvContentPartPr>
            <p14:xfrm>
              <a:off x="1609730" y="5852696"/>
              <a:ext cx="2158200" cy="723960"/>
            </p14:xfrm>
          </p:contentPart>
        </mc:Choice>
        <mc:Fallback xmlns="">
          <p:pic>
            <p:nvPicPr>
              <p:cNvPr id="27" name="Freihand 27">
                <a:extLst>
                  <a:ext uri="{FF2B5EF4-FFF2-40B4-BE49-F238E27FC236}">
                    <a16:creationId xmlns:a16="http://schemas.microsoft.com/office/drawing/2014/main" id="{3B3C1341-F912-594B-2BA4-41DC3D9945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4607" y="5837576"/>
                <a:ext cx="2188805" cy="7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Freihand 36">
                <a:extLst>
                  <a:ext uri="{FF2B5EF4-FFF2-40B4-BE49-F238E27FC236}">
                    <a16:creationId xmlns:a16="http://schemas.microsoft.com/office/drawing/2014/main" id="{D35A22A4-650B-F908-8F19-1B5E1B913666}"/>
                  </a:ext>
                </a:extLst>
              </p14:cNvPr>
              <p14:cNvContentPartPr/>
              <p14:nvPr/>
            </p14:nvContentPartPr>
            <p14:xfrm>
              <a:off x="1965050" y="6091736"/>
              <a:ext cx="1338480" cy="249840"/>
            </p14:xfrm>
          </p:contentPart>
        </mc:Choice>
        <mc:Fallback xmlns="">
          <p:pic>
            <p:nvPicPr>
              <p:cNvPr id="36" name="Freihand 36">
                <a:extLst>
                  <a:ext uri="{FF2B5EF4-FFF2-40B4-BE49-F238E27FC236}">
                    <a16:creationId xmlns:a16="http://schemas.microsoft.com/office/drawing/2014/main" id="{D35A22A4-650B-F908-8F19-1B5E1B9136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49570" y="6076616"/>
                <a:ext cx="13690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Freihand 40">
                <a:extLst>
                  <a:ext uri="{FF2B5EF4-FFF2-40B4-BE49-F238E27FC236}">
                    <a16:creationId xmlns:a16="http://schemas.microsoft.com/office/drawing/2014/main" id="{D1D32F94-BC1B-1502-9CA4-E2FBC01DEB76}"/>
                  </a:ext>
                </a:extLst>
              </p14:cNvPr>
              <p14:cNvContentPartPr/>
              <p14:nvPr/>
            </p14:nvContentPartPr>
            <p14:xfrm>
              <a:off x="2497490" y="4309736"/>
              <a:ext cx="444240" cy="1495440"/>
            </p14:xfrm>
          </p:contentPart>
        </mc:Choice>
        <mc:Fallback xmlns="">
          <p:pic>
            <p:nvPicPr>
              <p:cNvPr id="40" name="Freihand 40">
                <a:extLst>
                  <a:ext uri="{FF2B5EF4-FFF2-40B4-BE49-F238E27FC236}">
                    <a16:creationId xmlns:a16="http://schemas.microsoft.com/office/drawing/2014/main" id="{D1D32F94-BC1B-1502-9CA4-E2FBC01DEB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82370" y="4294260"/>
                <a:ext cx="474840" cy="1525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Freihand 46">
                <a:extLst>
                  <a:ext uri="{FF2B5EF4-FFF2-40B4-BE49-F238E27FC236}">
                    <a16:creationId xmlns:a16="http://schemas.microsoft.com/office/drawing/2014/main" id="{5462AD77-616D-4A85-A799-0C1CA22573F1}"/>
                  </a:ext>
                </a:extLst>
              </p14:cNvPr>
              <p14:cNvContentPartPr/>
              <p14:nvPr/>
            </p14:nvContentPartPr>
            <p14:xfrm>
              <a:off x="2818250" y="4835336"/>
              <a:ext cx="956520" cy="765000"/>
            </p14:xfrm>
          </p:contentPart>
        </mc:Choice>
        <mc:Fallback xmlns="">
          <p:pic>
            <p:nvPicPr>
              <p:cNvPr id="46" name="Freihand 46">
                <a:extLst>
                  <a:ext uri="{FF2B5EF4-FFF2-40B4-BE49-F238E27FC236}">
                    <a16:creationId xmlns:a16="http://schemas.microsoft.com/office/drawing/2014/main" id="{5462AD77-616D-4A85-A799-0C1CA22573F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03124" y="4820216"/>
                <a:ext cx="987132" cy="7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3" name="Freihand 53">
                <a:extLst>
                  <a:ext uri="{FF2B5EF4-FFF2-40B4-BE49-F238E27FC236}">
                    <a16:creationId xmlns:a16="http://schemas.microsoft.com/office/drawing/2014/main" id="{A225A956-8349-46FD-2AD1-7FD80BC35291}"/>
                  </a:ext>
                </a:extLst>
              </p14:cNvPr>
              <p14:cNvContentPartPr/>
              <p14:nvPr/>
            </p14:nvContentPartPr>
            <p14:xfrm>
              <a:off x="6109370" y="1468976"/>
              <a:ext cx="5599800" cy="3155400"/>
            </p14:xfrm>
          </p:contentPart>
        </mc:Choice>
        <mc:Fallback xmlns="">
          <p:pic>
            <p:nvPicPr>
              <p:cNvPr id="53" name="Freihand 53">
                <a:extLst>
                  <a:ext uri="{FF2B5EF4-FFF2-40B4-BE49-F238E27FC236}">
                    <a16:creationId xmlns:a16="http://schemas.microsoft.com/office/drawing/2014/main" id="{A225A956-8349-46FD-2AD1-7FD80BC352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94250" y="1453856"/>
                <a:ext cx="5630040" cy="31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9" name="Freihand 59">
                <a:extLst>
                  <a:ext uri="{FF2B5EF4-FFF2-40B4-BE49-F238E27FC236}">
                    <a16:creationId xmlns:a16="http://schemas.microsoft.com/office/drawing/2014/main" id="{13F896A8-AA53-C0C4-F42A-4373E484AAA7}"/>
                  </a:ext>
                </a:extLst>
              </p14:cNvPr>
              <p14:cNvContentPartPr/>
              <p14:nvPr/>
            </p14:nvContentPartPr>
            <p14:xfrm>
              <a:off x="10028690" y="2179256"/>
              <a:ext cx="1120320" cy="410400"/>
            </p14:xfrm>
          </p:contentPart>
        </mc:Choice>
        <mc:Fallback xmlns="">
          <p:pic>
            <p:nvPicPr>
              <p:cNvPr id="59" name="Freihand 59">
                <a:extLst>
                  <a:ext uri="{FF2B5EF4-FFF2-40B4-BE49-F238E27FC236}">
                    <a16:creationId xmlns:a16="http://schemas.microsoft.com/office/drawing/2014/main" id="{13F896A8-AA53-C0C4-F42A-4373E484AAA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013570" y="2164123"/>
                <a:ext cx="1150560" cy="441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8" name="Freihand 78">
                <a:extLst>
                  <a:ext uri="{FF2B5EF4-FFF2-40B4-BE49-F238E27FC236}">
                    <a16:creationId xmlns:a16="http://schemas.microsoft.com/office/drawing/2014/main" id="{C266D434-0AB3-571B-11F0-277028AA24DD}"/>
                  </a:ext>
                </a:extLst>
              </p14:cNvPr>
              <p14:cNvContentPartPr/>
              <p14:nvPr/>
            </p14:nvContentPartPr>
            <p14:xfrm>
              <a:off x="7406810" y="2827976"/>
              <a:ext cx="3386880" cy="1099800"/>
            </p14:xfrm>
          </p:contentPart>
        </mc:Choice>
        <mc:Fallback xmlns="">
          <p:pic>
            <p:nvPicPr>
              <p:cNvPr id="78" name="Freihand 78">
                <a:extLst>
                  <a:ext uri="{FF2B5EF4-FFF2-40B4-BE49-F238E27FC236}">
                    <a16:creationId xmlns:a16="http://schemas.microsoft.com/office/drawing/2014/main" id="{C266D434-0AB3-571B-11F0-277028AA24D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91690" y="2812856"/>
                <a:ext cx="3417480" cy="11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1" name="Freihand 81">
                <a:extLst>
                  <a:ext uri="{FF2B5EF4-FFF2-40B4-BE49-F238E27FC236}">
                    <a16:creationId xmlns:a16="http://schemas.microsoft.com/office/drawing/2014/main" id="{0684F87B-24C5-0E41-4222-9A35338A52BE}"/>
                  </a:ext>
                </a:extLst>
              </p14:cNvPr>
              <p14:cNvContentPartPr/>
              <p14:nvPr/>
            </p14:nvContentPartPr>
            <p14:xfrm>
              <a:off x="3706010" y="1209776"/>
              <a:ext cx="3652560" cy="369000"/>
            </p14:xfrm>
          </p:contentPart>
        </mc:Choice>
        <mc:Fallback xmlns="">
          <p:pic>
            <p:nvPicPr>
              <p:cNvPr id="81" name="Freihand 81">
                <a:extLst>
                  <a:ext uri="{FF2B5EF4-FFF2-40B4-BE49-F238E27FC236}">
                    <a16:creationId xmlns:a16="http://schemas.microsoft.com/office/drawing/2014/main" id="{0684F87B-24C5-0E41-4222-9A35338A52B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90890" y="1189256"/>
                <a:ext cx="36882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8" name="Freihand 88">
                <a:extLst>
                  <a:ext uri="{FF2B5EF4-FFF2-40B4-BE49-F238E27FC236}">
                    <a16:creationId xmlns:a16="http://schemas.microsoft.com/office/drawing/2014/main" id="{0658DBE1-89C0-F4C6-1F20-8531B0C0AD57}"/>
                  </a:ext>
                </a:extLst>
              </p14:cNvPr>
              <p14:cNvContentPartPr/>
              <p14:nvPr/>
            </p14:nvContentPartPr>
            <p14:xfrm>
              <a:off x="4190930" y="752936"/>
              <a:ext cx="1993320" cy="456480"/>
            </p14:xfrm>
          </p:contentPart>
        </mc:Choice>
        <mc:Fallback xmlns="">
          <p:pic>
            <p:nvPicPr>
              <p:cNvPr id="88" name="Freihand 88">
                <a:extLst>
                  <a:ext uri="{FF2B5EF4-FFF2-40B4-BE49-F238E27FC236}">
                    <a16:creationId xmlns:a16="http://schemas.microsoft.com/office/drawing/2014/main" id="{0658DBE1-89C0-F4C6-1F20-8531B0C0AD5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75450" y="737816"/>
                <a:ext cx="202392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7" name="Freihand 97">
                <a:extLst>
                  <a:ext uri="{FF2B5EF4-FFF2-40B4-BE49-F238E27FC236}">
                    <a16:creationId xmlns:a16="http://schemas.microsoft.com/office/drawing/2014/main" id="{2F5FF4FF-2ADE-DC6D-E3D4-D958685E72F0}"/>
                  </a:ext>
                </a:extLst>
              </p14:cNvPr>
              <p14:cNvContentPartPr/>
              <p14:nvPr/>
            </p14:nvContentPartPr>
            <p14:xfrm>
              <a:off x="4593770" y="291056"/>
              <a:ext cx="2431080" cy="529920"/>
            </p14:xfrm>
          </p:contentPart>
        </mc:Choice>
        <mc:Fallback xmlns="">
          <p:pic>
            <p:nvPicPr>
              <p:cNvPr id="97" name="Freihand 97">
                <a:extLst>
                  <a:ext uri="{FF2B5EF4-FFF2-40B4-BE49-F238E27FC236}">
                    <a16:creationId xmlns:a16="http://schemas.microsoft.com/office/drawing/2014/main" id="{2F5FF4FF-2ADE-DC6D-E3D4-D958685E72F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78290" y="275576"/>
                <a:ext cx="246168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9" name="Freihand 110">
                <a:extLst>
                  <a:ext uri="{FF2B5EF4-FFF2-40B4-BE49-F238E27FC236}">
                    <a16:creationId xmlns:a16="http://schemas.microsoft.com/office/drawing/2014/main" id="{DF232F26-6118-88DE-EF22-E1CDCCD1154A}"/>
                  </a:ext>
                </a:extLst>
              </p14:cNvPr>
              <p14:cNvContentPartPr/>
              <p14:nvPr/>
            </p14:nvContentPartPr>
            <p14:xfrm>
              <a:off x="5604290" y="1530536"/>
              <a:ext cx="765000" cy="437400"/>
            </p14:xfrm>
          </p:contentPart>
        </mc:Choice>
        <mc:Fallback xmlns="">
          <p:pic>
            <p:nvPicPr>
              <p:cNvPr id="109" name="Freihand 110">
                <a:extLst>
                  <a:ext uri="{FF2B5EF4-FFF2-40B4-BE49-F238E27FC236}">
                    <a16:creationId xmlns:a16="http://schemas.microsoft.com/office/drawing/2014/main" id="{DF232F26-6118-88DE-EF22-E1CDCCD1154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810" y="1515416"/>
                <a:ext cx="79560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0" name="Freihand 110">
                <a:extLst>
                  <a:ext uri="{FF2B5EF4-FFF2-40B4-BE49-F238E27FC236}">
                    <a16:creationId xmlns:a16="http://schemas.microsoft.com/office/drawing/2014/main" id="{CD8DC6B9-9F2C-7C7D-7596-B1F6DE9FE562}"/>
                  </a:ext>
                </a:extLst>
              </p14:cNvPr>
              <p14:cNvContentPartPr/>
              <p14:nvPr/>
            </p14:nvContentPartPr>
            <p14:xfrm>
              <a:off x="4245290" y="1455656"/>
              <a:ext cx="1010880" cy="430200"/>
            </p14:xfrm>
          </p:contentPart>
        </mc:Choice>
        <mc:Fallback xmlns="">
          <p:pic>
            <p:nvPicPr>
              <p:cNvPr id="110" name="Freihand 110">
                <a:extLst>
                  <a:ext uri="{FF2B5EF4-FFF2-40B4-BE49-F238E27FC236}">
                    <a16:creationId xmlns:a16="http://schemas.microsoft.com/office/drawing/2014/main" id="{CD8DC6B9-9F2C-7C7D-7596-B1F6DE9FE56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30170" y="1440189"/>
                <a:ext cx="1041480" cy="460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6" name="Freihand 116">
                <a:extLst>
                  <a:ext uri="{FF2B5EF4-FFF2-40B4-BE49-F238E27FC236}">
                    <a16:creationId xmlns:a16="http://schemas.microsoft.com/office/drawing/2014/main" id="{BFA9408D-69BC-0D04-E800-445A620FDF2D}"/>
                  </a:ext>
                </a:extLst>
              </p14:cNvPr>
              <p14:cNvContentPartPr/>
              <p14:nvPr/>
            </p14:nvContentPartPr>
            <p14:xfrm>
              <a:off x="4607450" y="2104376"/>
              <a:ext cx="1188000" cy="1202040"/>
            </p14:xfrm>
          </p:contentPart>
        </mc:Choice>
        <mc:Fallback xmlns="">
          <p:pic>
            <p:nvPicPr>
              <p:cNvPr id="116" name="Freihand 116">
                <a:extLst>
                  <a:ext uri="{FF2B5EF4-FFF2-40B4-BE49-F238E27FC236}">
                    <a16:creationId xmlns:a16="http://schemas.microsoft.com/office/drawing/2014/main" id="{BFA9408D-69BC-0D04-E800-445A620FDF2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591975" y="2088896"/>
                <a:ext cx="1218591" cy="12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1" name="Freihand 121">
                <a:extLst>
                  <a:ext uri="{FF2B5EF4-FFF2-40B4-BE49-F238E27FC236}">
                    <a16:creationId xmlns:a16="http://schemas.microsoft.com/office/drawing/2014/main" id="{663AA18B-C406-0749-AA47-BBFF00B8ED13}"/>
                  </a:ext>
                </a:extLst>
              </p14:cNvPr>
              <p14:cNvContentPartPr/>
              <p14:nvPr/>
            </p14:nvContentPartPr>
            <p14:xfrm>
              <a:off x="4894010" y="2349896"/>
              <a:ext cx="751680" cy="280440"/>
            </p14:xfrm>
          </p:contentPart>
        </mc:Choice>
        <mc:Fallback xmlns="">
          <p:pic>
            <p:nvPicPr>
              <p:cNvPr id="121" name="Freihand 121">
                <a:extLst>
                  <a:ext uri="{FF2B5EF4-FFF2-40B4-BE49-F238E27FC236}">
                    <a16:creationId xmlns:a16="http://schemas.microsoft.com/office/drawing/2014/main" id="{663AA18B-C406-0749-AA47-BBFF00B8ED1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878883" y="2334776"/>
                <a:ext cx="782295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8" name="Freihand 128">
                <a:extLst>
                  <a:ext uri="{FF2B5EF4-FFF2-40B4-BE49-F238E27FC236}">
                    <a16:creationId xmlns:a16="http://schemas.microsoft.com/office/drawing/2014/main" id="{CF52AB12-A61D-6994-DEFD-7884063FB9CE}"/>
                  </a:ext>
                </a:extLst>
              </p14:cNvPr>
              <p14:cNvContentPartPr/>
              <p14:nvPr/>
            </p14:nvContentPartPr>
            <p14:xfrm>
              <a:off x="4832810" y="2725376"/>
              <a:ext cx="587160" cy="375840"/>
            </p14:xfrm>
          </p:contentPart>
        </mc:Choice>
        <mc:Fallback xmlns="">
          <p:pic>
            <p:nvPicPr>
              <p:cNvPr id="128" name="Freihand 128">
                <a:extLst>
                  <a:ext uri="{FF2B5EF4-FFF2-40B4-BE49-F238E27FC236}">
                    <a16:creationId xmlns:a16="http://schemas.microsoft.com/office/drawing/2014/main" id="{CF52AB12-A61D-6994-DEFD-7884063FB9C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817339" y="2710256"/>
                <a:ext cx="617741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2" name="Freihand 132">
                <a:extLst>
                  <a:ext uri="{FF2B5EF4-FFF2-40B4-BE49-F238E27FC236}">
                    <a16:creationId xmlns:a16="http://schemas.microsoft.com/office/drawing/2014/main" id="{DF124096-AA74-B53A-1241-3DE7AE82C877}"/>
                  </a:ext>
                </a:extLst>
              </p14:cNvPr>
              <p14:cNvContentPartPr/>
              <p14:nvPr/>
            </p14:nvContentPartPr>
            <p14:xfrm>
              <a:off x="6634359" y="2672333"/>
              <a:ext cx="583560" cy="468360"/>
            </p14:xfrm>
          </p:contentPart>
        </mc:Choice>
        <mc:Fallback xmlns="">
          <p:pic>
            <p:nvPicPr>
              <p:cNvPr id="132" name="Freihand 132">
                <a:extLst>
                  <a:ext uri="{FF2B5EF4-FFF2-40B4-BE49-F238E27FC236}">
                    <a16:creationId xmlns:a16="http://schemas.microsoft.com/office/drawing/2014/main" id="{DF124096-AA74-B53A-1241-3DE7AE82C87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19239" y="2657213"/>
                <a:ext cx="61416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42" name="Freihand 142">
                <a:extLst>
                  <a:ext uri="{FF2B5EF4-FFF2-40B4-BE49-F238E27FC236}">
                    <a16:creationId xmlns:a16="http://schemas.microsoft.com/office/drawing/2014/main" id="{B91FD31D-6383-E1FD-9B06-7BA752C17955}"/>
                  </a:ext>
                </a:extLst>
              </p14:cNvPr>
              <p14:cNvContentPartPr/>
              <p14:nvPr/>
            </p14:nvContentPartPr>
            <p14:xfrm>
              <a:off x="6384879" y="3220973"/>
              <a:ext cx="1096200" cy="727200"/>
            </p14:xfrm>
          </p:contentPart>
        </mc:Choice>
        <mc:Fallback xmlns="">
          <p:pic>
            <p:nvPicPr>
              <p:cNvPr id="142" name="Freihand 142">
                <a:extLst>
                  <a:ext uri="{FF2B5EF4-FFF2-40B4-BE49-F238E27FC236}">
                    <a16:creationId xmlns:a16="http://schemas.microsoft.com/office/drawing/2014/main" id="{B91FD31D-6383-E1FD-9B06-7BA752C1795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369754" y="3205501"/>
                <a:ext cx="1126810" cy="757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45" name="Freihand 145">
                <a:extLst>
                  <a:ext uri="{FF2B5EF4-FFF2-40B4-BE49-F238E27FC236}">
                    <a16:creationId xmlns:a16="http://schemas.microsoft.com/office/drawing/2014/main" id="{9AA910E3-2F7D-AEB0-9CFE-789FAA2FE13C}"/>
                  </a:ext>
                </a:extLst>
              </p14:cNvPr>
              <p14:cNvContentPartPr/>
              <p14:nvPr/>
            </p14:nvContentPartPr>
            <p14:xfrm>
              <a:off x="6371559" y="2774933"/>
              <a:ext cx="256680" cy="436320"/>
            </p14:xfrm>
          </p:contentPart>
        </mc:Choice>
        <mc:Fallback xmlns="">
          <p:pic>
            <p:nvPicPr>
              <p:cNvPr id="145" name="Freihand 145">
                <a:extLst>
                  <a:ext uri="{FF2B5EF4-FFF2-40B4-BE49-F238E27FC236}">
                    <a16:creationId xmlns:a16="http://schemas.microsoft.com/office/drawing/2014/main" id="{9AA910E3-2F7D-AEB0-9CFE-789FAA2FE13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356439" y="2759813"/>
                <a:ext cx="287280" cy="46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031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E0688C4-620B-512D-5183-28C4FC2F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www.google.de</a:t>
            </a:r>
            <a:r>
              <a:rPr lang="de-DE" dirty="0"/>
              <a:t>/</a:t>
            </a:r>
            <a:r>
              <a:rPr lang="de-DE" dirty="0" err="1"/>
              <a:t>intl</a:t>
            </a:r>
            <a:r>
              <a:rPr lang="de-DE" dirty="0"/>
              <a:t>/de/</a:t>
            </a:r>
            <a:r>
              <a:rPr lang="de-DE" dirty="0" err="1"/>
              <a:t>sheets</a:t>
            </a:r>
            <a:r>
              <a:rPr lang="de-DE" dirty="0"/>
              <a:t>/</a:t>
            </a:r>
            <a:r>
              <a:rPr lang="de-DE" dirty="0" err="1"/>
              <a:t>about</a:t>
            </a:r>
            <a:r>
              <a:rPr lang="de-DE" dirty="0"/>
              <a:t>/</a:t>
            </a:r>
            <a:br>
              <a:rPr lang="de-DE" dirty="0"/>
            </a:br>
            <a:r>
              <a:rPr lang="de-DE" dirty="0"/>
              <a:t>Neue Tabelle erstellen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E407F0-D1A0-954D-311F-AECBDF0E3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9" y="1690688"/>
            <a:ext cx="2844800" cy="2641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4580889-89DD-CD21-A31C-D3AC1E9FF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043" y="1580528"/>
            <a:ext cx="3759200" cy="1016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1098B1F-D377-9C58-E5B1-2C1D30082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843" y="5471148"/>
            <a:ext cx="2971800" cy="1358900"/>
          </a:xfrm>
          <a:prstGeom prst="rect">
            <a:avLst/>
          </a:prstGeom>
        </p:spPr>
      </p:pic>
      <p:pic>
        <p:nvPicPr>
          <p:cNvPr id="10" name="Grafik 9" descr="Ein Bild, das Tisch enthält.&#10;&#10;Automatisch generierte Beschreibung">
            <a:extLst>
              <a:ext uri="{FF2B5EF4-FFF2-40B4-BE49-F238E27FC236}">
                <a16:creationId xmlns:a16="http://schemas.microsoft.com/office/drawing/2014/main" id="{38E328EA-45AA-07BD-7468-BDDBB3941C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757" y="4978400"/>
            <a:ext cx="4114800" cy="1879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414089C-EC40-0976-9C51-43F09E72A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230" y="2813051"/>
            <a:ext cx="4965700" cy="24638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729EB1F-A7D1-5109-2FB9-36A9E7B8C70F}"/>
              </a:ext>
            </a:extLst>
          </p:cNvPr>
          <p:cNvSpPr txBox="1"/>
          <p:nvPr/>
        </p:nvSpPr>
        <p:spPr>
          <a:xfrm>
            <a:off x="47486" y="1690688"/>
            <a:ext cx="462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EE5A1C6-2113-59F0-0043-4A9E38A83A6F}"/>
              </a:ext>
            </a:extLst>
          </p:cNvPr>
          <p:cNvSpPr txBox="1"/>
          <p:nvPr/>
        </p:nvSpPr>
        <p:spPr>
          <a:xfrm>
            <a:off x="2260047" y="5321821"/>
            <a:ext cx="462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2505DDA-83AE-E4BF-D5DE-B20F80D48A6B}"/>
              </a:ext>
            </a:extLst>
          </p:cNvPr>
          <p:cNvSpPr txBox="1"/>
          <p:nvPr/>
        </p:nvSpPr>
        <p:spPr>
          <a:xfrm>
            <a:off x="3703980" y="2905681"/>
            <a:ext cx="462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4BF8036-0CD5-6721-386D-1663A0F10C3E}"/>
              </a:ext>
            </a:extLst>
          </p:cNvPr>
          <p:cNvSpPr txBox="1"/>
          <p:nvPr/>
        </p:nvSpPr>
        <p:spPr>
          <a:xfrm>
            <a:off x="3451637" y="1719196"/>
            <a:ext cx="462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33D90A7-87F0-4473-F4A1-C23D435EACCD}"/>
              </a:ext>
            </a:extLst>
          </p:cNvPr>
          <p:cNvSpPr txBox="1"/>
          <p:nvPr/>
        </p:nvSpPr>
        <p:spPr>
          <a:xfrm>
            <a:off x="6943036" y="5500070"/>
            <a:ext cx="462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5)</a:t>
            </a:r>
          </a:p>
        </p:txBody>
      </p:sp>
    </p:spTree>
    <p:extLst>
      <p:ext uri="{BB962C8B-B14F-4D97-AF65-F5344CB8AC3E}">
        <p14:creationId xmlns:p14="http://schemas.microsoft.com/office/powerpoint/2010/main" val="4277676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5DC17E-2239-2809-CA1E-943F3300E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AppScript</a:t>
            </a:r>
            <a:r>
              <a:rPr lang="de-DE" dirty="0"/>
              <a:t> erstellen: Extensions-&gt;Apps </a:t>
            </a:r>
            <a:r>
              <a:rPr lang="de-DE" dirty="0" err="1"/>
              <a:t>Script</a:t>
            </a:r>
            <a:r>
              <a:rPr lang="de-DE" dirty="0"/>
              <a:t> </a:t>
            </a:r>
          </a:p>
        </p:txBody>
      </p:sp>
      <p:pic>
        <p:nvPicPr>
          <p:cNvPr id="4" name="Inhaltsplatzhalter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D7EDC21-BE9B-B54D-DF38-DDB990B33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445544"/>
            <a:ext cx="94107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60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00790-44AB-2F6D-99D9-2366037D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AppScript</a:t>
            </a:r>
            <a:r>
              <a:rPr lang="de-DE" dirty="0"/>
              <a:t> kopieren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36DA04-EC91-9D32-FD4F-A52B21F9B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0" dirty="0">
                <a:solidFill>
                  <a:srgbClr val="D4D4D4"/>
                </a:solidFill>
                <a:effectLst/>
                <a:latin typeface="Menlo" panose="020B0609030804020204" pitchFamily="49" charset="0"/>
                <a:hlinkClick r:id="rId3"/>
              </a:rPr>
              <a:t>https://github.com/IT-folks/Arduino-IoT-Cloud-Deutsch/blob/main/GoogleSheetsAppScript.js</a:t>
            </a:r>
            <a:endParaRPr lang="de-DE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de-DE" dirty="0"/>
              <a:t>Referenz:  </a:t>
            </a:r>
            <a:r>
              <a:rPr lang="de-DE" dirty="0">
                <a:hlinkClick r:id="rId4"/>
              </a:rPr>
              <a:t>https://developers.google.com/apps-script/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9398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00790-44AB-2F6D-99D9-2366037D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AppScript</a:t>
            </a:r>
            <a:r>
              <a:rPr lang="de-DE" dirty="0"/>
              <a:t> anpassen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36DA04-EC91-9D32-FD4F-A52B21F9B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Sheet </a:t>
            </a:r>
            <a:r>
              <a:rPr lang="de-DE" dirty="0" err="1"/>
              <a:t>name</a:t>
            </a:r>
            <a:r>
              <a:rPr lang="de-DE" dirty="0"/>
              <a:t> (z.B. „RP2040SensorData“) – das ist der Name des Tabellenblatts, nicht der Tabellendatei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Maximale Anzahl Zeilen ausrechnen und Intervall anpassen</a:t>
            </a:r>
          </a:p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EBA806D-87C8-DABB-96A6-544CE0F77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0" y="2667000"/>
            <a:ext cx="6223000" cy="1524000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9C0A35A-6C80-7EA8-7B32-0BEAEFD61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0" y="4902200"/>
            <a:ext cx="7175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61CF972-67B2-1F91-0564-99C63590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JSON </a:t>
            </a:r>
            <a:r>
              <a:rPr lang="de-DE" dirty="0" err="1"/>
              <a:t>cloudData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br>
              <a:rPr lang="de-DE" dirty="0"/>
            </a:br>
            <a:r>
              <a:rPr lang="de-DE" sz="3600" dirty="0" err="1"/>
              <a:t>var</a:t>
            </a:r>
            <a:r>
              <a:rPr lang="de-DE" sz="3600" dirty="0"/>
              <a:t> </a:t>
            </a:r>
            <a:r>
              <a:rPr lang="de-DE" sz="3600" dirty="0" err="1"/>
              <a:t>cloudData</a:t>
            </a:r>
            <a:r>
              <a:rPr lang="de-DE" sz="3600" dirty="0"/>
              <a:t> = </a:t>
            </a:r>
            <a:r>
              <a:rPr lang="de-DE" sz="3600" dirty="0" err="1"/>
              <a:t>JSON.parse</a:t>
            </a:r>
            <a:r>
              <a:rPr lang="de-DE" sz="3600" dirty="0"/>
              <a:t>(</a:t>
            </a:r>
            <a:r>
              <a:rPr lang="de-DE" sz="3600" dirty="0" err="1"/>
              <a:t>e.postData.contents</a:t>
            </a:r>
            <a:r>
              <a:rPr lang="de-DE" sz="3600" dirty="0"/>
              <a:t>);</a:t>
            </a:r>
            <a:endParaRPr lang="de-DE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10A00E-FA1E-C80B-355D-8CC0FE99E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896" y="2077830"/>
            <a:ext cx="7772400" cy="35693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6889730D-A68D-87D2-19DA-EB52CB186864}"/>
                  </a:ext>
                </a:extLst>
              </p14:cNvPr>
              <p14:cNvContentPartPr/>
              <p14:nvPr/>
            </p14:nvContentPartPr>
            <p14:xfrm>
              <a:off x="1588711" y="3342428"/>
              <a:ext cx="1046520" cy="378720"/>
            </p14:xfrm>
          </p:contentPart>
        </mc:Choice>
        <mc:Fallback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6889730D-A68D-87D2-19DA-EB52CB1868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9711" y="3333428"/>
                <a:ext cx="10641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91A677CD-CEF2-23A1-9CCC-9C9A2FE1F134}"/>
                  </a:ext>
                </a:extLst>
              </p14:cNvPr>
              <p14:cNvContentPartPr/>
              <p14:nvPr/>
            </p14:nvContentPartPr>
            <p14:xfrm>
              <a:off x="2928631" y="3588308"/>
              <a:ext cx="2560680" cy="553320"/>
            </p14:xfrm>
          </p:contentPart>
        </mc:Choice>
        <mc:Fallback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91A677CD-CEF2-23A1-9CCC-9C9A2FE1F1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9991" y="3579668"/>
                <a:ext cx="2578320" cy="57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946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D3B3B-4D19-4B40-EFA2-99725E87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 </a:t>
            </a:r>
            <a:r>
              <a:rPr lang="de-DE" dirty="0" err="1"/>
              <a:t>Script</a:t>
            </a:r>
            <a:r>
              <a:rPr lang="de-DE" dirty="0"/>
              <a:t> aktivieren (Deploy) – Schritt 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190CB3D8-7CF1-1D40-035E-ABCE0A13E48E}"/>
                  </a:ext>
                </a:extLst>
              </p14:cNvPr>
              <p14:cNvContentPartPr/>
              <p14:nvPr/>
            </p14:nvContentPartPr>
            <p14:xfrm>
              <a:off x="3916111" y="1262708"/>
              <a:ext cx="360" cy="360"/>
            </p14:xfrm>
          </p:contentPart>
        </mc:Choice>
        <mc:Fallback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190CB3D8-7CF1-1D40-035E-ABCE0A13E4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7471" y="12540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5306FBFB-14DF-E95D-6CA5-F963B63E2E1C}"/>
                  </a:ext>
                </a:extLst>
              </p14:cNvPr>
              <p14:cNvContentPartPr/>
              <p14:nvPr/>
            </p14:nvContentPartPr>
            <p14:xfrm>
              <a:off x="2001271" y="1132388"/>
              <a:ext cx="360" cy="360"/>
            </p14:xfrm>
          </p:contentPart>
        </mc:Choice>
        <mc:Fallback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5306FBFB-14DF-E95D-6CA5-F963B63E2E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2271" y="112374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FD02E534-4ACF-73EA-85DF-83EBED79E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1" y="2017368"/>
            <a:ext cx="2717800" cy="1206500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09A291E7-757E-E303-C50A-53031FC465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11" y="1352186"/>
            <a:ext cx="7069581" cy="56033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4EB8A964-C4B9-89CA-C81B-68FCA0121FF8}"/>
                  </a:ext>
                </a:extLst>
              </p14:cNvPr>
              <p14:cNvContentPartPr/>
              <p14:nvPr/>
            </p14:nvContentPartPr>
            <p14:xfrm>
              <a:off x="5992591" y="3903308"/>
              <a:ext cx="402840" cy="254160"/>
            </p14:xfrm>
          </p:contentPart>
        </mc:Choice>
        <mc:Fallback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4EB8A964-C4B9-89CA-C81B-68FCA0121F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83591" y="3894668"/>
                <a:ext cx="4204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6A01BA6D-1E84-D85B-A30A-7209598FF790}"/>
                  </a:ext>
                </a:extLst>
              </p14:cNvPr>
              <p14:cNvContentPartPr/>
              <p14:nvPr/>
            </p14:nvContentPartPr>
            <p14:xfrm>
              <a:off x="10962031" y="4824188"/>
              <a:ext cx="15840" cy="249840"/>
            </p14:xfrm>
          </p:contentPart>
        </mc:Choice>
        <mc:Fallback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6A01BA6D-1E84-D85B-A30A-7209598FF7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53391" y="4815548"/>
                <a:ext cx="334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B525DF1E-84C8-C910-281A-9A1015D5393F}"/>
                  </a:ext>
                </a:extLst>
              </p14:cNvPr>
              <p14:cNvContentPartPr/>
              <p14:nvPr/>
            </p14:nvContentPartPr>
            <p14:xfrm>
              <a:off x="10946911" y="5169788"/>
              <a:ext cx="3240" cy="3240"/>
            </p14:xfrm>
          </p:contentPart>
        </mc:Choice>
        <mc:Fallback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B525DF1E-84C8-C910-281A-9A1015D539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938271" y="5160788"/>
                <a:ext cx="20880" cy="2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8BD182B7-2714-6358-6D16-796EE44F1DAE}"/>
              </a:ext>
            </a:extLst>
          </p:cNvPr>
          <p:cNvGrpSpPr/>
          <p:nvPr/>
        </p:nvGrpSpPr>
        <p:grpSpPr>
          <a:xfrm>
            <a:off x="11356951" y="4709348"/>
            <a:ext cx="332640" cy="610200"/>
            <a:chOff x="11356951" y="4709348"/>
            <a:chExt cx="332640" cy="61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37F1E86-6566-7F92-DADF-1F2FEF431D64}"/>
                    </a:ext>
                  </a:extLst>
                </p14:cNvPr>
                <p14:cNvContentPartPr/>
                <p14:nvPr/>
              </p14:nvContentPartPr>
              <p14:xfrm>
                <a:off x="11356951" y="4709348"/>
                <a:ext cx="197640" cy="610200"/>
              </p14:xfrm>
            </p:contentPart>
          </mc:Choice>
          <mc:Fallback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437F1E86-6566-7F92-DADF-1F2FEF431D6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47951" y="4700708"/>
                  <a:ext cx="21528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65C87BEF-8A10-079B-8390-7F8C6B2491D6}"/>
                    </a:ext>
                  </a:extLst>
                </p14:cNvPr>
                <p14:cNvContentPartPr/>
                <p14:nvPr/>
              </p14:nvContentPartPr>
              <p14:xfrm>
                <a:off x="11473231" y="5176628"/>
                <a:ext cx="216360" cy="128160"/>
              </p14:xfrm>
            </p:contentPart>
          </mc:Choice>
          <mc:Fallback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65C87BEF-8A10-079B-8390-7F8C6B2491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464231" y="5167628"/>
                  <a:ext cx="234000" cy="14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69875909-C593-889D-5997-56A0A7B26D90}"/>
              </a:ext>
            </a:extLst>
          </p:cNvPr>
          <p:cNvSpPr txBox="1"/>
          <p:nvPr/>
        </p:nvSpPr>
        <p:spPr>
          <a:xfrm>
            <a:off x="1173237" y="3817726"/>
            <a:ext cx="2464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Mit dieser Sicherheitseinstellung (</a:t>
            </a:r>
            <a:r>
              <a:rPr lang="de-DE" dirty="0" err="1">
                <a:solidFill>
                  <a:srgbClr val="FF0000"/>
                </a:solidFill>
              </a:rPr>
              <a:t>Anyone</a:t>
            </a:r>
            <a:r>
              <a:rPr lang="de-DE" dirty="0">
                <a:solidFill>
                  <a:srgbClr val="FF0000"/>
                </a:solidFill>
              </a:rPr>
              <a:t>) ist es ganz wichtig, dass wir die </a:t>
            </a:r>
            <a:r>
              <a:rPr lang="de-DE" dirty="0" err="1">
                <a:solidFill>
                  <a:srgbClr val="FF0000"/>
                </a:solidFill>
              </a:rPr>
              <a:t>Webhook</a:t>
            </a:r>
            <a:r>
              <a:rPr lang="de-DE" dirty="0">
                <a:solidFill>
                  <a:srgbClr val="FF0000"/>
                </a:solidFill>
              </a:rPr>
              <a:t> URL geheim wie ein Passwort behandeln und in einem Passwortmanager abspeichern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928D02EB-C9F2-C19A-EF2F-3BC207FA5D02}"/>
                  </a:ext>
                </a:extLst>
              </p14:cNvPr>
              <p14:cNvContentPartPr/>
              <p14:nvPr/>
            </p14:nvContentPartPr>
            <p14:xfrm>
              <a:off x="10033951" y="6199748"/>
              <a:ext cx="1083240" cy="611640"/>
            </p14:xfrm>
          </p:contentPart>
        </mc:Choice>
        <mc:Fallback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928D02EB-C9F2-C19A-EF2F-3BC207FA5D0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24951" y="6190748"/>
                <a:ext cx="1100880" cy="62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1CD0F8-B2E5-524F-3AA7-452C6043A8A5}"/>
              </a:ext>
            </a:extLst>
          </p:cNvPr>
          <p:cNvGrpSpPr/>
          <p:nvPr/>
        </p:nvGrpSpPr>
        <p:grpSpPr>
          <a:xfrm>
            <a:off x="3540991" y="4766948"/>
            <a:ext cx="3473640" cy="343800"/>
            <a:chOff x="3540991" y="4766948"/>
            <a:chExt cx="3473640" cy="34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7D1C3C11-FCD6-9A3B-DF0E-A2211D30434C}"/>
                    </a:ext>
                  </a:extLst>
                </p14:cNvPr>
                <p14:cNvContentPartPr/>
                <p14:nvPr/>
              </p14:nvContentPartPr>
              <p14:xfrm>
                <a:off x="6000511" y="4835708"/>
                <a:ext cx="1014120" cy="255240"/>
              </p14:xfrm>
            </p:contentPart>
          </mc:Choice>
          <mc:Fallback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7D1C3C11-FCD6-9A3B-DF0E-A2211D30434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91871" y="4827068"/>
                  <a:ext cx="1031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57840DF1-7A62-9650-6376-199C6DC74573}"/>
                    </a:ext>
                  </a:extLst>
                </p14:cNvPr>
                <p14:cNvContentPartPr/>
                <p14:nvPr/>
              </p14:nvContentPartPr>
              <p14:xfrm>
                <a:off x="5538271" y="4766948"/>
                <a:ext cx="3240" cy="179280"/>
              </p14:xfrm>
            </p:contentPart>
          </mc:Choice>
          <mc:Fallback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57840DF1-7A62-9650-6376-199C6DC7457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29631" y="4757948"/>
                  <a:ext cx="20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31C2FB5E-E34F-5595-76E6-6D608F351694}"/>
                    </a:ext>
                  </a:extLst>
                </p14:cNvPr>
                <p14:cNvContentPartPr/>
                <p14:nvPr/>
              </p14:nvContentPartPr>
              <p14:xfrm>
                <a:off x="5551951" y="5110388"/>
                <a:ext cx="360" cy="360"/>
              </p14:xfrm>
            </p:contentPart>
          </mc:Choice>
          <mc:Fallback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31C2FB5E-E34F-5595-76E6-6D608F35169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43311" y="51017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32CAA0FD-0952-9098-4F53-2CD41DBE239B}"/>
                    </a:ext>
                  </a:extLst>
                </p14:cNvPr>
                <p14:cNvContentPartPr/>
                <p14:nvPr/>
              </p14:nvContentPartPr>
              <p14:xfrm>
                <a:off x="3540991" y="4858028"/>
                <a:ext cx="2194560" cy="58680"/>
              </p14:xfrm>
            </p:contentPart>
          </mc:Choice>
          <mc:Fallback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32CAA0FD-0952-9098-4F53-2CD41DBE239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31991" y="4849388"/>
                  <a:ext cx="2212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A538095C-7FEC-2C34-C244-2BB252EF2632}"/>
                    </a:ext>
                  </a:extLst>
                </p14:cNvPr>
                <p14:cNvContentPartPr/>
                <p14:nvPr/>
              </p14:nvContentPartPr>
              <p14:xfrm>
                <a:off x="5614951" y="4845068"/>
                <a:ext cx="175320" cy="133920"/>
              </p14:xfrm>
            </p:contentPart>
          </mc:Choice>
          <mc:Fallback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A538095C-7FEC-2C34-C244-2BB252EF263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6311" y="4836068"/>
                  <a:ext cx="192960" cy="15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63492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D3B3B-4D19-4B40-EFA2-99725E87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 </a:t>
            </a:r>
            <a:r>
              <a:rPr lang="de-DE" dirty="0" err="1"/>
              <a:t>Script</a:t>
            </a:r>
            <a:r>
              <a:rPr lang="de-DE" dirty="0"/>
              <a:t> aktivieren (Deploy) – Schritt 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190CB3D8-7CF1-1D40-035E-ABCE0A13E48E}"/>
                  </a:ext>
                </a:extLst>
              </p14:cNvPr>
              <p14:cNvContentPartPr/>
              <p14:nvPr/>
            </p14:nvContentPartPr>
            <p14:xfrm>
              <a:off x="3916111" y="1262708"/>
              <a:ext cx="360" cy="360"/>
            </p14:xfrm>
          </p:contentPart>
        </mc:Choice>
        <mc:Fallback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190CB3D8-7CF1-1D40-035E-ABCE0A13E4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7471" y="12540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5306FBFB-14DF-E95D-6CA5-F963B63E2E1C}"/>
                  </a:ext>
                </a:extLst>
              </p14:cNvPr>
              <p14:cNvContentPartPr/>
              <p14:nvPr/>
            </p14:nvContentPartPr>
            <p14:xfrm>
              <a:off x="2001271" y="1132388"/>
              <a:ext cx="360" cy="360"/>
            </p14:xfrm>
          </p:contentPart>
        </mc:Choice>
        <mc:Fallback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5306FBFB-14DF-E95D-6CA5-F963B63E2E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2271" y="112374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B287320-3407-95E5-27B2-C1CF60F3B4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8" y="1558065"/>
            <a:ext cx="5232400" cy="252730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F330A83E-51D8-F82E-D57B-F845ACE9C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4" y="2248628"/>
            <a:ext cx="6781800" cy="367347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F1A4040-F820-AC85-953F-419E60C869C3}"/>
              </a:ext>
            </a:extLst>
          </p:cNvPr>
          <p:cNvSpPr txBox="1"/>
          <p:nvPr/>
        </p:nvSpPr>
        <p:spPr>
          <a:xfrm>
            <a:off x="4841400" y="5920085"/>
            <a:ext cx="390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Advanced</a:t>
            </a:r>
            <a:r>
              <a:rPr lang="de-DE" dirty="0"/>
              <a:t> drücken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80C788D8-46EB-9041-FC42-F96B8996ED80}"/>
                  </a:ext>
                </a:extLst>
              </p14:cNvPr>
              <p14:cNvContentPartPr/>
              <p14:nvPr/>
            </p14:nvContentPartPr>
            <p14:xfrm>
              <a:off x="4841400" y="5029545"/>
              <a:ext cx="1254600" cy="497520"/>
            </p14:xfrm>
          </p:contentPart>
        </mc:Choice>
        <mc:Fallback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80C788D8-46EB-9041-FC42-F96B8996ED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32400" y="5020545"/>
                <a:ext cx="127224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9AEE48E3-B77B-47C9-E1CF-8CEAF8D7EF88}"/>
                  </a:ext>
                </a:extLst>
              </p14:cNvPr>
              <p14:cNvContentPartPr/>
              <p14:nvPr/>
            </p14:nvContentPartPr>
            <p14:xfrm>
              <a:off x="5679391" y="6190748"/>
              <a:ext cx="360" cy="360"/>
            </p14:xfrm>
          </p:contentPart>
        </mc:Choice>
        <mc:Fallback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9AEE48E3-B77B-47C9-E1CF-8CEAF8D7EF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0751" y="618174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F2A67DF-F53A-F33E-188B-D7DB9326683E}"/>
              </a:ext>
            </a:extLst>
          </p:cNvPr>
          <p:cNvGrpSpPr/>
          <p:nvPr/>
        </p:nvGrpSpPr>
        <p:grpSpPr>
          <a:xfrm>
            <a:off x="5377351" y="5535908"/>
            <a:ext cx="158400" cy="443520"/>
            <a:chOff x="5377351" y="5535908"/>
            <a:chExt cx="158400" cy="44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B4B50C40-BB7B-8E8D-B04B-9B6725B32863}"/>
                    </a:ext>
                  </a:extLst>
                </p14:cNvPr>
                <p14:cNvContentPartPr/>
                <p14:nvPr/>
              </p14:nvContentPartPr>
              <p14:xfrm>
                <a:off x="5377351" y="5540228"/>
                <a:ext cx="91080" cy="439200"/>
              </p14:xfrm>
            </p:contentPart>
          </mc:Choice>
          <mc:Fallback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B4B50C40-BB7B-8E8D-B04B-9B6725B3286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68711" y="5531588"/>
                  <a:ext cx="1087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9" name="Freihand 18">
                  <a:extLst>
                    <a:ext uri="{FF2B5EF4-FFF2-40B4-BE49-F238E27FC236}">
                      <a16:creationId xmlns:a16="http://schemas.microsoft.com/office/drawing/2014/main" id="{9DAFE4D9-2FB9-48C2-E69D-339A5903CFF3}"/>
                    </a:ext>
                  </a:extLst>
                </p14:cNvPr>
                <p14:cNvContentPartPr/>
                <p14:nvPr/>
              </p14:nvContentPartPr>
              <p14:xfrm>
                <a:off x="5380231" y="5535908"/>
                <a:ext cx="155520" cy="104760"/>
              </p14:xfrm>
            </p:contentPart>
          </mc:Choice>
          <mc:Fallback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9DAFE4D9-2FB9-48C2-E69D-339A5903CFF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71231" y="5526908"/>
                  <a:ext cx="173160" cy="12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4885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</Words>
  <Application>Microsoft Macintosh PowerPoint</Application>
  <PresentationFormat>Breitbild</PresentationFormat>
  <Paragraphs>73</Paragraphs>
  <Slides>17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Arial</vt:lpstr>
      <vt:lpstr>Artifakt Element</vt:lpstr>
      <vt:lpstr>Calibri</vt:lpstr>
      <vt:lpstr>Calibri Light</vt:lpstr>
      <vt:lpstr>Menlo</vt:lpstr>
      <vt:lpstr>Office Theme</vt:lpstr>
      <vt:lpstr>PowerPoint-Präsentation</vt:lpstr>
      <vt:lpstr>PowerPoint-Präsentation</vt:lpstr>
      <vt:lpstr>https://www.google.de/intl/de/sheets/about/ Neue Tabelle erstellen</vt:lpstr>
      <vt:lpstr>AppScript erstellen: Extensions-&gt;Apps Script </vt:lpstr>
      <vt:lpstr>AppScript kopieren </vt:lpstr>
      <vt:lpstr>AppScript anpassen </vt:lpstr>
      <vt:lpstr>JSON cloudData example  var cloudData = JSON.parse(e.postData.contents);</vt:lpstr>
      <vt:lpstr>App Script aktivieren (Deploy) – Schritt 1</vt:lpstr>
      <vt:lpstr>App Script aktivieren (Deploy) – Schritt 2</vt:lpstr>
      <vt:lpstr>App Script aktivieren (Deploy) – Schritt 3</vt:lpstr>
      <vt:lpstr>App Script aktivieren (Deploy) – Schritt 4</vt:lpstr>
      <vt:lpstr>In der Arduino IOT Cloud Webhook aktivieren – Schritt 1</vt:lpstr>
      <vt:lpstr>In der Arduino IOT Cloud Webhook aktivieren – Schritt 2</vt:lpstr>
      <vt:lpstr>Ergebnis: die Zeilen im Google Sheet werden aktualisiert bzw. eingefügt:</vt:lpstr>
      <vt:lpstr>Datenvisualiserung mit Charts</vt:lpstr>
      <vt:lpstr>PowerPoint-Präsentation</vt:lpstr>
      <vt:lpstr>Attribution und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Bendel</cp:lastModifiedBy>
  <cp:revision>67</cp:revision>
  <dcterms:created xsi:type="dcterms:W3CDTF">2021-05-11T17:03:26Z</dcterms:created>
  <dcterms:modified xsi:type="dcterms:W3CDTF">2022-12-09T11:21:38Z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